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82" r:id="rId5"/>
    <p:sldId id="286" r:id="rId6"/>
    <p:sldId id="259" r:id="rId7"/>
    <p:sldId id="270" r:id="rId8"/>
    <p:sldId id="271" r:id="rId9"/>
    <p:sldId id="272" r:id="rId10"/>
    <p:sldId id="278" r:id="rId11"/>
    <p:sldId id="273" r:id="rId12"/>
    <p:sldId id="261" r:id="rId13"/>
    <p:sldId id="283" r:id="rId14"/>
    <p:sldId id="288" r:id="rId15"/>
    <p:sldId id="260" r:id="rId16"/>
    <p:sldId id="277" r:id="rId17"/>
    <p:sldId id="275" r:id="rId18"/>
    <p:sldId id="274" r:id="rId19"/>
    <p:sldId id="279" r:id="rId20"/>
    <p:sldId id="280" r:id="rId21"/>
    <p:sldId id="268" r:id="rId22"/>
    <p:sldId id="262" r:id="rId23"/>
    <p:sldId id="263" r:id="rId24"/>
    <p:sldId id="264" r:id="rId25"/>
    <p:sldId id="265" r:id="rId26"/>
    <p:sldId id="284" r:id="rId27"/>
    <p:sldId id="285" r:id="rId28"/>
    <p:sldId id="266" r:id="rId29"/>
    <p:sldId id="267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90429-2F78-4590-B94D-FC5E2136513F}" type="doc">
      <dgm:prSet loTypeId="urn:microsoft.com/office/officeart/2005/8/layout/radial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7CDEE3C-E1D2-48AB-8599-A97046C7D719}">
      <dgm:prSet phldrT="[文本]"/>
      <dgm:spPr/>
      <dgm:t>
        <a:bodyPr/>
        <a:lstStyle/>
        <a:p>
          <a:r>
            <a:rPr lang="en-US" altLang="zh-CN" dirty="0" smtClean="0"/>
            <a:t>XDOC</a:t>
          </a:r>
          <a:endParaRPr lang="zh-CN" altLang="en-US" dirty="0"/>
        </a:p>
      </dgm:t>
    </dgm:pt>
    <dgm:pt modelId="{BB636406-28BC-4BF6-B0DE-E92EA6F4EB43}" type="parTrans" cxnId="{C16B0041-CE17-4DEC-A01D-8A318D12ADC1}">
      <dgm:prSet/>
      <dgm:spPr/>
      <dgm:t>
        <a:bodyPr/>
        <a:lstStyle/>
        <a:p>
          <a:endParaRPr lang="zh-CN" altLang="en-US"/>
        </a:p>
      </dgm:t>
    </dgm:pt>
    <dgm:pt modelId="{FA2CCABA-BA36-4B4C-8525-F585A58F54A6}" type="sibTrans" cxnId="{C16B0041-CE17-4DEC-A01D-8A318D12ADC1}">
      <dgm:prSet/>
      <dgm:spPr/>
      <dgm:t>
        <a:bodyPr/>
        <a:lstStyle/>
        <a:p>
          <a:endParaRPr lang="zh-CN" altLang="en-US"/>
        </a:p>
      </dgm:t>
    </dgm:pt>
    <dgm:pt modelId="{9279C0C7-EFF5-4FA4-BFA1-7874C3679AAF}">
      <dgm:prSet phldrT="[文本]"/>
      <dgm:spPr/>
      <dgm:t>
        <a:bodyPr/>
        <a:lstStyle/>
        <a:p>
          <a:r>
            <a:rPr lang="zh-CN" altLang="en-US" dirty="0" smtClean="0"/>
            <a:t>文档</a:t>
          </a:r>
          <a:endParaRPr lang="zh-CN" altLang="en-US" dirty="0"/>
        </a:p>
      </dgm:t>
    </dgm:pt>
    <dgm:pt modelId="{C4C45811-42F4-42E3-AD4B-137959D4FC40}" type="parTrans" cxnId="{91A4750A-D50B-4631-9D4C-8436BC1649C8}">
      <dgm:prSet/>
      <dgm:spPr/>
      <dgm:t>
        <a:bodyPr/>
        <a:lstStyle/>
        <a:p>
          <a:endParaRPr lang="zh-CN" altLang="en-US"/>
        </a:p>
      </dgm:t>
    </dgm:pt>
    <dgm:pt modelId="{C919107C-445F-47DE-B19A-E0A938D43B5C}" type="sibTrans" cxnId="{91A4750A-D50B-4631-9D4C-8436BC1649C8}">
      <dgm:prSet/>
      <dgm:spPr/>
      <dgm:t>
        <a:bodyPr/>
        <a:lstStyle/>
        <a:p>
          <a:endParaRPr lang="zh-CN" altLang="en-US"/>
        </a:p>
      </dgm:t>
    </dgm:pt>
    <dgm:pt modelId="{081C0FFF-8C6B-40C5-AC92-02F68CDCC890}">
      <dgm:prSet phldrT="[文本]"/>
      <dgm:spPr/>
      <dgm:t>
        <a:bodyPr/>
        <a:lstStyle/>
        <a:p>
          <a:r>
            <a:rPr lang="zh-CN" altLang="en-US" smtClean="0"/>
            <a:t>表单</a:t>
          </a:r>
          <a:endParaRPr lang="zh-CN" altLang="en-US" dirty="0"/>
        </a:p>
      </dgm:t>
    </dgm:pt>
    <dgm:pt modelId="{53039362-FAC6-44CB-86C0-D22C52027E82}" type="parTrans" cxnId="{A59308E6-3E05-47EC-97F1-08ADF9077544}">
      <dgm:prSet/>
      <dgm:spPr/>
      <dgm:t>
        <a:bodyPr/>
        <a:lstStyle/>
        <a:p>
          <a:endParaRPr lang="zh-CN" altLang="en-US"/>
        </a:p>
      </dgm:t>
    </dgm:pt>
    <dgm:pt modelId="{63AA5D62-0052-4572-98D0-14659041D34A}" type="sibTrans" cxnId="{A59308E6-3E05-47EC-97F1-08ADF9077544}">
      <dgm:prSet/>
      <dgm:spPr/>
      <dgm:t>
        <a:bodyPr/>
        <a:lstStyle/>
        <a:p>
          <a:endParaRPr lang="zh-CN" altLang="en-US"/>
        </a:p>
      </dgm:t>
    </dgm:pt>
    <dgm:pt modelId="{74D7E982-5FCF-4340-AB7F-9E3B719B9BBC}">
      <dgm:prSet phldrT="[文本]"/>
      <dgm:spPr/>
      <dgm:t>
        <a:bodyPr/>
        <a:lstStyle/>
        <a:p>
          <a:r>
            <a:rPr lang="zh-CN" altLang="en-US" dirty="0" smtClean="0"/>
            <a:t>数据</a:t>
          </a:r>
          <a:endParaRPr lang="zh-CN" altLang="en-US" dirty="0"/>
        </a:p>
      </dgm:t>
    </dgm:pt>
    <dgm:pt modelId="{33D67115-A189-4DDA-99E0-8425D97B8ABE}" type="parTrans" cxnId="{D96D4FCC-2B6D-422A-8C98-8E13691D8937}">
      <dgm:prSet/>
      <dgm:spPr/>
      <dgm:t>
        <a:bodyPr/>
        <a:lstStyle/>
        <a:p>
          <a:endParaRPr lang="zh-CN" altLang="en-US"/>
        </a:p>
      </dgm:t>
    </dgm:pt>
    <dgm:pt modelId="{CA6AEFC6-44FA-4F46-B31D-E097588F4A71}" type="sibTrans" cxnId="{D96D4FCC-2B6D-422A-8C98-8E13691D8937}">
      <dgm:prSet/>
      <dgm:spPr/>
      <dgm:t>
        <a:bodyPr/>
        <a:lstStyle/>
        <a:p>
          <a:endParaRPr lang="zh-CN" altLang="en-US"/>
        </a:p>
      </dgm:t>
    </dgm:pt>
    <dgm:pt modelId="{34B833A7-C315-4433-B21C-5FB358292E0A}">
      <dgm:prSet phldrT="[文本]"/>
      <dgm:spPr/>
      <dgm:t>
        <a:bodyPr/>
        <a:lstStyle/>
        <a:p>
          <a:r>
            <a:rPr lang="zh-CN" altLang="en-US" dirty="0" smtClean="0"/>
            <a:t>报表</a:t>
          </a:r>
          <a:endParaRPr lang="zh-CN" altLang="en-US" dirty="0"/>
        </a:p>
      </dgm:t>
    </dgm:pt>
    <dgm:pt modelId="{6548CDC1-9085-46FD-A29E-049143E211D8}" type="parTrans" cxnId="{E5C21F3D-89B1-4FED-B66A-5A166273CCB3}">
      <dgm:prSet/>
      <dgm:spPr/>
      <dgm:t>
        <a:bodyPr/>
        <a:lstStyle/>
        <a:p>
          <a:endParaRPr lang="zh-CN" altLang="en-US"/>
        </a:p>
      </dgm:t>
    </dgm:pt>
    <dgm:pt modelId="{F1E45AD4-0121-4BD1-8A64-04AD5B53D743}" type="sibTrans" cxnId="{E5C21F3D-89B1-4FED-B66A-5A166273CCB3}">
      <dgm:prSet/>
      <dgm:spPr/>
      <dgm:t>
        <a:bodyPr/>
        <a:lstStyle/>
        <a:p>
          <a:endParaRPr lang="zh-CN" altLang="en-US"/>
        </a:p>
      </dgm:t>
    </dgm:pt>
    <dgm:pt modelId="{01EA9374-292C-42F1-B02D-70A951CE2708}" type="pres">
      <dgm:prSet presAssocID="{0AF90429-2F78-4590-B94D-FC5E213651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BC9913-845C-419C-8F16-FDD272769151}" type="pres">
      <dgm:prSet presAssocID="{87CDEE3C-E1D2-48AB-8599-A97046C7D719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311A55DD-EA46-48FF-9C90-0862107DE7EB}" type="pres">
      <dgm:prSet presAssocID="{9279C0C7-EFF5-4FA4-BFA1-7874C3679A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21C039-1BA0-40DF-81FC-0082514325F7}" type="pres">
      <dgm:prSet presAssocID="{9279C0C7-EFF5-4FA4-BFA1-7874C3679AAF}" presName="dummy" presStyleCnt="0"/>
      <dgm:spPr/>
    </dgm:pt>
    <dgm:pt modelId="{21C20FA8-1C63-4F8E-8262-E70FB84AC6CA}" type="pres">
      <dgm:prSet presAssocID="{C919107C-445F-47DE-B19A-E0A938D43B5C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3A4DB33C-391B-47A2-9420-BA6E7946AE6D}" type="pres">
      <dgm:prSet presAssocID="{081C0FFF-8C6B-40C5-AC92-02F68CDCC8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174B3C-4952-41CA-95B9-F2818C0F844F}" type="pres">
      <dgm:prSet presAssocID="{081C0FFF-8C6B-40C5-AC92-02F68CDCC890}" presName="dummy" presStyleCnt="0"/>
      <dgm:spPr/>
    </dgm:pt>
    <dgm:pt modelId="{6CAA9CA8-2636-4003-A366-C29C9B89FF62}" type="pres">
      <dgm:prSet presAssocID="{63AA5D62-0052-4572-98D0-14659041D34A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3EF2C090-A242-4056-9F66-58814ED01F38}" type="pres">
      <dgm:prSet presAssocID="{74D7E982-5FCF-4340-AB7F-9E3B719B9B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064994-EE47-4A83-BE8F-7BCEAE4C151E}" type="pres">
      <dgm:prSet presAssocID="{74D7E982-5FCF-4340-AB7F-9E3B719B9BBC}" presName="dummy" presStyleCnt="0"/>
      <dgm:spPr/>
    </dgm:pt>
    <dgm:pt modelId="{A41E7DB2-8808-4F34-9083-30DEAB2278AD}" type="pres">
      <dgm:prSet presAssocID="{CA6AEFC6-44FA-4F46-B31D-E097588F4A71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AA432BC6-7305-48CE-B67A-49742236C682}" type="pres">
      <dgm:prSet presAssocID="{34B833A7-C315-4433-B21C-5FB358292E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1BB38-B0AE-4B44-861E-268D4DAADEBC}" type="pres">
      <dgm:prSet presAssocID="{34B833A7-C315-4433-B21C-5FB358292E0A}" presName="dummy" presStyleCnt="0"/>
      <dgm:spPr/>
    </dgm:pt>
    <dgm:pt modelId="{88E66940-A2EE-4DB0-852E-A24B37857D46}" type="pres">
      <dgm:prSet presAssocID="{F1E45AD4-0121-4BD1-8A64-04AD5B53D743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91A4750A-D50B-4631-9D4C-8436BC1649C8}" srcId="{87CDEE3C-E1D2-48AB-8599-A97046C7D719}" destId="{9279C0C7-EFF5-4FA4-BFA1-7874C3679AAF}" srcOrd="0" destOrd="0" parTransId="{C4C45811-42F4-42E3-AD4B-137959D4FC40}" sibTransId="{C919107C-445F-47DE-B19A-E0A938D43B5C}"/>
    <dgm:cxn modelId="{3D1ADC39-36E7-4A8A-BADF-C9747678442A}" type="presOf" srcId="{74D7E982-5FCF-4340-AB7F-9E3B719B9BBC}" destId="{3EF2C090-A242-4056-9F66-58814ED01F38}" srcOrd="0" destOrd="0" presId="urn:microsoft.com/office/officeart/2005/8/layout/radial6"/>
    <dgm:cxn modelId="{E0A6A1AF-D040-490E-A701-699A64B46E10}" type="presOf" srcId="{C919107C-445F-47DE-B19A-E0A938D43B5C}" destId="{21C20FA8-1C63-4F8E-8262-E70FB84AC6CA}" srcOrd="0" destOrd="0" presId="urn:microsoft.com/office/officeart/2005/8/layout/radial6"/>
    <dgm:cxn modelId="{1FC0CD24-E929-4163-880E-170244C9567F}" type="presOf" srcId="{87CDEE3C-E1D2-48AB-8599-A97046C7D719}" destId="{88BC9913-845C-419C-8F16-FDD272769151}" srcOrd="0" destOrd="0" presId="urn:microsoft.com/office/officeart/2005/8/layout/radial6"/>
    <dgm:cxn modelId="{E5C21F3D-89B1-4FED-B66A-5A166273CCB3}" srcId="{87CDEE3C-E1D2-48AB-8599-A97046C7D719}" destId="{34B833A7-C315-4433-B21C-5FB358292E0A}" srcOrd="3" destOrd="0" parTransId="{6548CDC1-9085-46FD-A29E-049143E211D8}" sibTransId="{F1E45AD4-0121-4BD1-8A64-04AD5B53D743}"/>
    <dgm:cxn modelId="{1D9148CE-B246-404A-9D71-003FB5DA5942}" type="presOf" srcId="{34B833A7-C315-4433-B21C-5FB358292E0A}" destId="{AA432BC6-7305-48CE-B67A-49742236C682}" srcOrd="0" destOrd="0" presId="urn:microsoft.com/office/officeart/2005/8/layout/radial6"/>
    <dgm:cxn modelId="{55B4B7DC-65F5-4C04-B2F1-52FF485CB166}" type="presOf" srcId="{9279C0C7-EFF5-4FA4-BFA1-7874C3679AAF}" destId="{311A55DD-EA46-48FF-9C90-0862107DE7EB}" srcOrd="0" destOrd="0" presId="urn:microsoft.com/office/officeart/2005/8/layout/radial6"/>
    <dgm:cxn modelId="{C16B0041-CE17-4DEC-A01D-8A318D12ADC1}" srcId="{0AF90429-2F78-4590-B94D-FC5E2136513F}" destId="{87CDEE3C-E1D2-48AB-8599-A97046C7D719}" srcOrd="0" destOrd="0" parTransId="{BB636406-28BC-4BF6-B0DE-E92EA6F4EB43}" sibTransId="{FA2CCABA-BA36-4B4C-8525-F585A58F54A6}"/>
    <dgm:cxn modelId="{3D0DBC6A-C417-4561-B6F8-5F0262D097A0}" type="presOf" srcId="{63AA5D62-0052-4572-98D0-14659041D34A}" destId="{6CAA9CA8-2636-4003-A366-C29C9B89FF62}" srcOrd="0" destOrd="0" presId="urn:microsoft.com/office/officeart/2005/8/layout/radial6"/>
    <dgm:cxn modelId="{85688754-07A7-4E97-B8EA-E0C201ECF5D2}" type="presOf" srcId="{081C0FFF-8C6B-40C5-AC92-02F68CDCC890}" destId="{3A4DB33C-391B-47A2-9420-BA6E7946AE6D}" srcOrd="0" destOrd="0" presId="urn:microsoft.com/office/officeart/2005/8/layout/radial6"/>
    <dgm:cxn modelId="{58B54B49-005C-4F7C-83F7-C45DE0EF6A43}" type="presOf" srcId="{CA6AEFC6-44FA-4F46-B31D-E097588F4A71}" destId="{A41E7DB2-8808-4F34-9083-30DEAB2278AD}" srcOrd="0" destOrd="0" presId="urn:microsoft.com/office/officeart/2005/8/layout/radial6"/>
    <dgm:cxn modelId="{CC7AFD5E-2B33-444C-BB62-59DC197BC039}" type="presOf" srcId="{0AF90429-2F78-4590-B94D-FC5E2136513F}" destId="{01EA9374-292C-42F1-B02D-70A951CE2708}" srcOrd="0" destOrd="0" presId="urn:microsoft.com/office/officeart/2005/8/layout/radial6"/>
    <dgm:cxn modelId="{D96D4FCC-2B6D-422A-8C98-8E13691D8937}" srcId="{87CDEE3C-E1D2-48AB-8599-A97046C7D719}" destId="{74D7E982-5FCF-4340-AB7F-9E3B719B9BBC}" srcOrd="2" destOrd="0" parTransId="{33D67115-A189-4DDA-99E0-8425D97B8ABE}" sibTransId="{CA6AEFC6-44FA-4F46-B31D-E097588F4A71}"/>
    <dgm:cxn modelId="{DE5C44A1-D938-4756-A405-FE1F616F30DF}" type="presOf" srcId="{F1E45AD4-0121-4BD1-8A64-04AD5B53D743}" destId="{88E66940-A2EE-4DB0-852E-A24B37857D46}" srcOrd="0" destOrd="0" presId="urn:microsoft.com/office/officeart/2005/8/layout/radial6"/>
    <dgm:cxn modelId="{A59308E6-3E05-47EC-97F1-08ADF9077544}" srcId="{87CDEE3C-E1D2-48AB-8599-A97046C7D719}" destId="{081C0FFF-8C6B-40C5-AC92-02F68CDCC890}" srcOrd="1" destOrd="0" parTransId="{53039362-FAC6-44CB-86C0-D22C52027E82}" sibTransId="{63AA5D62-0052-4572-98D0-14659041D34A}"/>
    <dgm:cxn modelId="{5C0D695B-6F8C-4603-9ED1-CE6BDA9E1DC7}" type="presParOf" srcId="{01EA9374-292C-42F1-B02D-70A951CE2708}" destId="{88BC9913-845C-419C-8F16-FDD272769151}" srcOrd="0" destOrd="0" presId="urn:microsoft.com/office/officeart/2005/8/layout/radial6"/>
    <dgm:cxn modelId="{6B69ACA5-244B-460F-A4B4-410494E90D42}" type="presParOf" srcId="{01EA9374-292C-42F1-B02D-70A951CE2708}" destId="{311A55DD-EA46-48FF-9C90-0862107DE7EB}" srcOrd="1" destOrd="0" presId="urn:microsoft.com/office/officeart/2005/8/layout/radial6"/>
    <dgm:cxn modelId="{CD4BFEE7-9414-40AA-A112-FAE3AC1F2295}" type="presParOf" srcId="{01EA9374-292C-42F1-B02D-70A951CE2708}" destId="{1C21C039-1BA0-40DF-81FC-0082514325F7}" srcOrd="2" destOrd="0" presId="urn:microsoft.com/office/officeart/2005/8/layout/radial6"/>
    <dgm:cxn modelId="{61256392-AB73-418C-B9C9-0DA780EE70F2}" type="presParOf" srcId="{01EA9374-292C-42F1-B02D-70A951CE2708}" destId="{21C20FA8-1C63-4F8E-8262-E70FB84AC6CA}" srcOrd="3" destOrd="0" presId="urn:microsoft.com/office/officeart/2005/8/layout/radial6"/>
    <dgm:cxn modelId="{13F1DA15-5100-4002-8F7C-0C6FB954DD25}" type="presParOf" srcId="{01EA9374-292C-42F1-B02D-70A951CE2708}" destId="{3A4DB33C-391B-47A2-9420-BA6E7946AE6D}" srcOrd="4" destOrd="0" presId="urn:microsoft.com/office/officeart/2005/8/layout/radial6"/>
    <dgm:cxn modelId="{82B60192-7F49-4EE8-8DAC-B60460402082}" type="presParOf" srcId="{01EA9374-292C-42F1-B02D-70A951CE2708}" destId="{EE174B3C-4952-41CA-95B9-F2818C0F844F}" srcOrd="5" destOrd="0" presId="urn:microsoft.com/office/officeart/2005/8/layout/radial6"/>
    <dgm:cxn modelId="{EDDA754F-9B39-45E2-B93B-3A395542E5F9}" type="presParOf" srcId="{01EA9374-292C-42F1-B02D-70A951CE2708}" destId="{6CAA9CA8-2636-4003-A366-C29C9B89FF62}" srcOrd="6" destOrd="0" presId="urn:microsoft.com/office/officeart/2005/8/layout/radial6"/>
    <dgm:cxn modelId="{6C212DDB-9A4F-40B2-9E87-5B320B416800}" type="presParOf" srcId="{01EA9374-292C-42F1-B02D-70A951CE2708}" destId="{3EF2C090-A242-4056-9F66-58814ED01F38}" srcOrd="7" destOrd="0" presId="urn:microsoft.com/office/officeart/2005/8/layout/radial6"/>
    <dgm:cxn modelId="{A3222948-5231-48F7-8268-99E52B23997B}" type="presParOf" srcId="{01EA9374-292C-42F1-B02D-70A951CE2708}" destId="{AA064994-EE47-4A83-BE8F-7BCEAE4C151E}" srcOrd="8" destOrd="0" presId="urn:microsoft.com/office/officeart/2005/8/layout/radial6"/>
    <dgm:cxn modelId="{72F7CF2B-137B-4E40-8040-155346074785}" type="presParOf" srcId="{01EA9374-292C-42F1-B02D-70A951CE2708}" destId="{A41E7DB2-8808-4F34-9083-30DEAB2278AD}" srcOrd="9" destOrd="0" presId="urn:microsoft.com/office/officeart/2005/8/layout/radial6"/>
    <dgm:cxn modelId="{2BFB9FF2-B5C3-4BDE-806B-BEE7D8A571C2}" type="presParOf" srcId="{01EA9374-292C-42F1-B02D-70A951CE2708}" destId="{AA432BC6-7305-48CE-B67A-49742236C682}" srcOrd="10" destOrd="0" presId="urn:microsoft.com/office/officeart/2005/8/layout/radial6"/>
    <dgm:cxn modelId="{EFDF38B6-2967-43E1-B41B-D4A4BE4D4973}" type="presParOf" srcId="{01EA9374-292C-42F1-B02D-70A951CE2708}" destId="{3CB1BB38-B0AE-4B44-861E-268D4DAADEBC}" srcOrd="11" destOrd="0" presId="urn:microsoft.com/office/officeart/2005/8/layout/radial6"/>
    <dgm:cxn modelId="{1BE19A3A-BD80-4E2E-8E2E-6BF929C52771}" type="presParOf" srcId="{01EA9374-292C-42F1-B02D-70A951CE2708}" destId="{88E66940-A2EE-4DB0-852E-A24B37857D4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BEAEB-BE2C-4402-AFFD-31579E79BD47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8878B597-D2D4-40F8-9327-1934978C99AD}">
      <dgm:prSet phldrT="[文本]"/>
      <dgm:spPr/>
      <dgm:t>
        <a:bodyPr/>
        <a:lstStyle/>
        <a:p>
          <a:r>
            <a:rPr lang="zh-CN" altLang="en-US" dirty="0" smtClean="0"/>
            <a:t>企业现状</a:t>
          </a:r>
          <a:endParaRPr lang="zh-CN" altLang="en-US" dirty="0"/>
        </a:p>
      </dgm:t>
    </dgm:pt>
    <dgm:pt modelId="{B6CC6AAB-9443-4A1E-91B6-6A9E4373980C}" type="parTrans" cxnId="{61CC0E6B-6580-4116-8E63-D4E162478BA7}">
      <dgm:prSet/>
      <dgm:spPr/>
      <dgm:t>
        <a:bodyPr/>
        <a:lstStyle/>
        <a:p>
          <a:endParaRPr lang="zh-CN" altLang="en-US"/>
        </a:p>
      </dgm:t>
    </dgm:pt>
    <dgm:pt modelId="{D3A99E5C-0400-4D64-A078-6682DE3C09BD}" type="sibTrans" cxnId="{61CC0E6B-6580-4116-8E63-D4E162478BA7}">
      <dgm:prSet/>
      <dgm:spPr/>
      <dgm:t>
        <a:bodyPr/>
        <a:lstStyle/>
        <a:p>
          <a:endParaRPr lang="zh-CN" altLang="en-US"/>
        </a:p>
      </dgm:t>
    </dgm:pt>
    <dgm:pt modelId="{20DA56F2-5F34-4B89-9929-39363F3FCA7E}">
      <dgm:prSet/>
      <dgm:spPr/>
      <dgm:t>
        <a:bodyPr/>
        <a:lstStyle/>
        <a:p>
          <a:r>
            <a:rPr lang="en-US" altLang="zh-CN" smtClean="0"/>
            <a:t>Word</a:t>
          </a:r>
          <a:r>
            <a:rPr lang="zh-CN" altLang="en-US" smtClean="0"/>
            <a:t>文档作模板收集数据</a:t>
          </a:r>
          <a:endParaRPr lang="en-US" altLang="zh-CN" dirty="0" smtClean="0"/>
        </a:p>
      </dgm:t>
    </dgm:pt>
    <dgm:pt modelId="{4C7B112D-C4AB-41AE-BCE7-0BC9F2B0984C}" type="parTrans" cxnId="{98B105BB-6CBB-41B7-AD57-EEEE501D0BEA}">
      <dgm:prSet/>
      <dgm:spPr/>
      <dgm:t>
        <a:bodyPr/>
        <a:lstStyle/>
        <a:p>
          <a:endParaRPr lang="zh-CN" altLang="en-US"/>
        </a:p>
      </dgm:t>
    </dgm:pt>
    <dgm:pt modelId="{D562D976-7F5D-47ED-9241-1AF556245137}" type="sibTrans" cxnId="{98B105BB-6CBB-41B7-AD57-EEEE501D0BEA}">
      <dgm:prSet/>
      <dgm:spPr/>
      <dgm:t>
        <a:bodyPr/>
        <a:lstStyle/>
        <a:p>
          <a:endParaRPr lang="zh-CN" altLang="en-US"/>
        </a:p>
      </dgm:t>
    </dgm:pt>
    <dgm:pt modelId="{B4F10E0C-B7B4-42AA-912A-BF312F54B334}">
      <dgm:prSet/>
      <dgm:spPr/>
      <dgm:t>
        <a:bodyPr/>
        <a:lstStyle/>
        <a:p>
          <a:r>
            <a:rPr lang="zh-CN" altLang="en-US" smtClean="0"/>
            <a:t>用户用</a:t>
          </a:r>
          <a:r>
            <a:rPr lang="en-US" altLang="zh-CN" smtClean="0"/>
            <a:t>Word</a:t>
          </a:r>
          <a:r>
            <a:rPr lang="zh-CN" altLang="en-US" smtClean="0"/>
            <a:t>填数据，固定内容不可控</a:t>
          </a:r>
          <a:endParaRPr lang="en-US" altLang="zh-CN" dirty="0" smtClean="0"/>
        </a:p>
      </dgm:t>
    </dgm:pt>
    <dgm:pt modelId="{F93946EC-8659-4B8A-966A-8A20BAEC6F94}" type="parTrans" cxnId="{284037BD-6427-4B8C-AAB7-C07471A18447}">
      <dgm:prSet/>
      <dgm:spPr/>
      <dgm:t>
        <a:bodyPr/>
        <a:lstStyle/>
        <a:p>
          <a:endParaRPr lang="zh-CN" altLang="en-US"/>
        </a:p>
      </dgm:t>
    </dgm:pt>
    <dgm:pt modelId="{BF996D67-3BE0-45D4-BF68-F404159C3F7B}" type="sibTrans" cxnId="{284037BD-6427-4B8C-AAB7-C07471A18447}">
      <dgm:prSet/>
      <dgm:spPr/>
      <dgm:t>
        <a:bodyPr/>
        <a:lstStyle/>
        <a:p>
          <a:endParaRPr lang="zh-CN" altLang="en-US"/>
        </a:p>
      </dgm:t>
    </dgm:pt>
    <dgm:pt modelId="{03EAA36C-5F46-4553-9B0C-F0DC284486C0}">
      <dgm:prSet/>
      <dgm:spPr/>
      <dgm:t>
        <a:bodyPr/>
        <a:lstStyle/>
        <a:p>
          <a:r>
            <a:rPr lang="zh-CN" altLang="en-US" smtClean="0"/>
            <a:t>以文档附件方式传递</a:t>
          </a:r>
          <a:endParaRPr lang="en-US" altLang="zh-CN" dirty="0" smtClean="0"/>
        </a:p>
      </dgm:t>
    </dgm:pt>
    <dgm:pt modelId="{3D799B77-4541-4254-A609-5AFBD0A4E75D}" type="parTrans" cxnId="{81A5E051-8A0E-463A-BF1C-FF7606DB5797}">
      <dgm:prSet/>
      <dgm:spPr/>
      <dgm:t>
        <a:bodyPr/>
        <a:lstStyle/>
        <a:p>
          <a:endParaRPr lang="zh-CN" altLang="en-US"/>
        </a:p>
      </dgm:t>
    </dgm:pt>
    <dgm:pt modelId="{831E37E7-6EE2-48BA-9A00-A7EB12E7C296}" type="sibTrans" cxnId="{81A5E051-8A0E-463A-BF1C-FF7606DB5797}">
      <dgm:prSet/>
      <dgm:spPr/>
      <dgm:t>
        <a:bodyPr/>
        <a:lstStyle/>
        <a:p>
          <a:endParaRPr lang="zh-CN" altLang="en-US"/>
        </a:p>
      </dgm:t>
    </dgm:pt>
    <dgm:pt modelId="{CD69E777-2DEB-4588-9B54-DFC2A492C991}">
      <dgm:prSet/>
      <dgm:spPr/>
      <dgm:t>
        <a:bodyPr/>
        <a:lstStyle/>
        <a:p>
          <a:r>
            <a:rPr lang="zh-CN" altLang="en-US" smtClean="0"/>
            <a:t>文档中的数据提取、利用困难</a:t>
          </a:r>
          <a:endParaRPr lang="en-US" altLang="zh-CN" dirty="0" smtClean="0"/>
        </a:p>
      </dgm:t>
    </dgm:pt>
    <dgm:pt modelId="{D2182BE4-8DCB-4133-869F-5159F352BE06}" type="parTrans" cxnId="{CB062246-98B1-40CD-A3AD-09081A475908}">
      <dgm:prSet/>
      <dgm:spPr/>
      <dgm:t>
        <a:bodyPr/>
        <a:lstStyle/>
        <a:p>
          <a:endParaRPr lang="zh-CN" altLang="en-US"/>
        </a:p>
      </dgm:t>
    </dgm:pt>
    <dgm:pt modelId="{A22D896F-D75A-4216-BDD3-E16D55292573}" type="sibTrans" cxnId="{CB062246-98B1-40CD-A3AD-09081A475908}">
      <dgm:prSet/>
      <dgm:spPr/>
      <dgm:t>
        <a:bodyPr/>
        <a:lstStyle/>
        <a:p>
          <a:endParaRPr lang="zh-CN" altLang="en-US"/>
        </a:p>
      </dgm:t>
    </dgm:pt>
    <dgm:pt modelId="{5E9C0B42-0EAD-4E11-83B6-744CEECA1F58}" type="pres">
      <dgm:prSet presAssocID="{2F3BEAEB-BE2C-4402-AFFD-31579E79BD47}" presName="vert0" presStyleCnt="0">
        <dgm:presLayoutVars>
          <dgm:dir/>
          <dgm:animOne val="branch"/>
          <dgm:animLvl val="lvl"/>
        </dgm:presLayoutVars>
      </dgm:prSet>
      <dgm:spPr/>
    </dgm:pt>
    <dgm:pt modelId="{9ECDAB1D-C2C4-4E49-8924-A374DE7491A7}" type="pres">
      <dgm:prSet presAssocID="{8878B597-D2D4-40F8-9327-1934978C99AD}" presName="thickLine" presStyleLbl="alignNode1" presStyleIdx="0" presStyleCnt="1"/>
      <dgm:spPr/>
    </dgm:pt>
    <dgm:pt modelId="{D081B491-023A-4647-92DF-575AAAC64A35}" type="pres">
      <dgm:prSet presAssocID="{8878B597-D2D4-40F8-9327-1934978C99AD}" presName="horz1" presStyleCnt="0"/>
      <dgm:spPr/>
    </dgm:pt>
    <dgm:pt modelId="{46C316B0-BD79-4A0E-8E38-B8777903754A}" type="pres">
      <dgm:prSet presAssocID="{8878B597-D2D4-40F8-9327-1934978C99AD}" presName="tx1" presStyleLbl="revTx" presStyleIdx="0" presStyleCnt="5"/>
      <dgm:spPr/>
    </dgm:pt>
    <dgm:pt modelId="{63A424FC-E101-44E5-9EF6-FE075D7E6AFE}" type="pres">
      <dgm:prSet presAssocID="{8878B597-D2D4-40F8-9327-1934978C99AD}" presName="vert1" presStyleCnt="0"/>
      <dgm:spPr/>
    </dgm:pt>
    <dgm:pt modelId="{61543BB8-6CC2-4ADC-9540-4F116B3B7E9F}" type="pres">
      <dgm:prSet presAssocID="{20DA56F2-5F34-4B89-9929-39363F3FCA7E}" presName="vertSpace2a" presStyleCnt="0"/>
      <dgm:spPr/>
    </dgm:pt>
    <dgm:pt modelId="{2818A7F8-B793-43B4-B101-D8D8CB6A7159}" type="pres">
      <dgm:prSet presAssocID="{20DA56F2-5F34-4B89-9929-39363F3FCA7E}" presName="horz2" presStyleCnt="0"/>
      <dgm:spPr/>
    </dgm:pt>
    <dgm:pt modelId="{21091502-F105-4E51-B606-379BEB6FF931}" type="pres">
      <dgm:prSet presAssocID="{20DA56F2-5F34-4B89-9929-39363F3FCA7E}" presName="horzSpace2" presStyleCnt="0"/>
      <dgm:spPr/>
    </dgm:pt>
    <dgm:pt modelId="{C1DBAF65-F451-45DF-821B-31B1BF6013DA}" type="pres">
      <dgm:prSet presAssocID="{20DA56F2-5F34-4B89-9929-39363F3FCA7E}" presName="tx2" presStyleLbl="revTx" presStyleIdx="1" presStyleCnt="5"/>
      <dgm:spPr/>
    </dgm:pt>
    <dgm:pt modelId="{EBF5506E-E76A-4C90-92BB-5726C20F2DBB}" type="pres">
      <dgm:prSet presAssocID="{20DA56F2-5F34-4B89-9929-39363F3FCA7E}" presName="vert2" presStyleCnt="0"/>
      <dgm:spPr/>
    </dgm:pt>
    <dgm:pt modelId="{32601FF7-4555-4FB4-A45B-E5E4331C847C}" type="pres">
      <dgm:prSet presAssocID="{20DA56F2-5F34-4B89-9929-39363F3FCA7E}" presName="thinLine2b" presStyleLbl="callout" presStyleIdx="0" presStyleCnt="4"/>
      <dgm:spPr/>
    </dgm:pt>
    <dgm:pt modelId="{DEA173DD-518E-4587-B304-0DB0BFEA2A83}" type="pres">
      <dgm:prSet presAssocID="{20DA56F2-5F34-4B89-9929-39363F3FCA7E}" presName="vertSpace2b" presStyleCnt="0"/>
      <dgm:spPr/>
    </dgm:pt>
    <dgm:pt modelId="{A7956D83-7320-4554-9C99-45B5AB726BAF}" type="pres">
      <dgm:prSet presAssocID="{B4F10E0C-B7B4-42AA-912A-BF312F54B334}" presName="horz2" presStyleCnt="0"/>
      <dgm:spPr/>
    </dgm:pt>
    <dgm:pt modelId="{9D96FFB8-88F9-4222-BD34-041D1A5E47DB}" type="pres">
      <dgm:prSet presAssocID="{B4F10E0C-B7B4-42AA-912A-BF312F54B334}" presName="horzSpace2" presStyleCnt="0"/>
      <dgm:spPr/>
    </dgm:pt>
    <dgm:pt modelId="{08A5AD8A-9807-4E8E-8AFE-790F60FE77E5}" type="pres">
      <dgm:prSet presAssocID="{B4F10E0C-B7B4-42AA-912A-BF312F54B334}" presName="tx2" presStyleLbl="revTx" presStyleIdx="2" presStyleCnt="5"/>
      <dgm:spPr/>
    </dgm:pt>
    <dgm:pt modelId="{935C20DE-4151-4BD2-B77B-9E1A1109F090}" type="pres">
      <dgm:prSet presAssocID="{B4F10E0C-B7B4-42AA-912A-BF312F54B334}" presName="vert2" presStyleCnt="0"/>
      <dgm:spPr/>
    </dgm:pt>
    <dgm:pt modelId="{FBE1773E-7116-4C42-B48F-9F78B0AE6631}" type="pres">
      <dgm:prSet presAssocID="{B4F10E0C-B7B4-42AA-912A-BF312F54B334}" presName="thinLine2b" presStyleLbl="callout" presStyleIdx="1" presStyleCnt="4"/>
      <dgm:spPr/>
    </dgm:pt>
    <dgm:pt modelId="{358B131F-B07B-4791-B4B1-EAC1EB4A3CDB}" type="pres">
      <dgm:prSet presAssocID="{B4F10E0C-B7B4-42AA-912A-BF312F54B334}" presName="vertSpace2b" presStyleCnt="0"/>
      <dgm:spPr/>
    </dgm:pt>
    <dgm:pt modelId="{8EC13E54-5525-4EF0-981C-6A0C688459A2}" type="pres">
      <dgm:prSet presAssocID="{03EAA36C-5F46-4553-9B0C-F0DC284486C0}" presName="horz2" presStyleCnt="0"/>
      <dgm:spPr/>
    </dgm:pt>
    <dgm:pt modelId="{0E87F894-1121-4155-BAE9-0B4E434D7BD3}" type="pres">
      <dgm:prSet presAssocID="{03EAA36C-5F46-4553-9B0C-F0DC284486C0}" presName="horzSpace2" presStyleCnt="0"/>
      <dgm:spPr/>
    </dgm:pt>
    <dgm:pt modelId="{75572597-4502-4E92-9BB3-DE5452F992CF}" type="pres">
      <dgm:prSet presAssocID="{03EAA36C-5F46-4553-9B0C-F0DC284486C0}" presName="tx2" presStyleLbl="revTx" presStyleIdx="3" presStyleCnt="5"/>
      <dgm:spPr/>
    </dgm:pt>
    <dgm:pt modelId="{F94E5B44-A22A-4C85-B98F-650B28F4E754}" type="pres">
      <dgm:prSet presAssocID="{03EAA36C-5F46-4553-9B0C-F0DC284486C0}" presName="vert2" presStyleCnt="0"/>
      <dgm:spPr/>
    </dgm:pt>
    <dgm:pt modelId="{10BDEC1A-AFB2-4F88-9F61-EAC4C6A3EA88}" type="pres">
      <dgm:prSet presAssocID="{03EAA36C-5F46-4553-9B0C-F0DC284486C0}" presName="thinLine2b" presStyleLbl="callout" presStyleIdx="2" presStyleCnt="4"/>
      <dgm:spPr/>
    </dgm:pt>
    <dgm:pt modelId="{8DF884DB-4826-4220-9E5B-B57DAD9A4EEB}" type="pres">
      <dgm:prSet presAssocID="{03EAA36C-5F46-4553-9B0C-F0DC284486C0}" presName="vertSpace2b" presStyleCnt="0"/>
      <dgm:spPr/>
    </dgm:pt>
    <dgm:pt modelId="{28DBF30C-2466-476C-97BC-6DDC939C3CE0}" type="pres">
      <dgm:prSet presAssocID="{CD69E777-2DEB-4588-9B54-DFC2A492C991}" presName="horz2" presStyleCnt="0"/>
      <dgm:spPr/>
    </dgm:pt>
    <dgm:pt modelId="{BF2C64EE-AAA1-4BA4-A555-19645E8A0F76}" type="pres">
      <dgm:prSet presAssocID="{CD69E777-2DEB-4588-9B54-DFC2A492C991}" presName="horzSpace2" presStyleCnt="0"/>
      <dgm:spPr/>
    </dgm:pt>
    <dgm:pt modelId="{ECAF61B1-453C-48A1-8367-FF096E7D00E6}" type="pres">
      <dgm:prSet presAssocID="{CD69E777-2DEB-4588-9B54-DFC2A492C991}" presName="tx2" presStyleLbl="revTx" presStyleIdx="4" presStyleCnt="5"/>
      <dgm:spPr/>
    </dgm:pt>
    <dgm:pt modelId="{929335CA-C34C-4D31-B9AE-A83CAB7C4081}" type="pres">
      <dgm:prSet presAssocID="{CD69E777-2DEB-4588-9B54-DFC2A492C991}" presName="vert2" presStyleCnt="0"/>
      <dgm:spPr/>
    </dgm:pt>
    <dgm:pt modelId="{E5E2A023-32A4-4294-9649-5298EFD67BBD}" type="pres">
      <dgm:prSet presAssocID="{CD69E777-2DEB-4588-9B54-DFC2A492C991}" presName="thinLine2b" presStyleLbl="callout" presStyleIdx="3" presStyleCnt="4"/>
      <dgm:spPr/>
    </dgm:pt>
    <dgm:pt modelId="{F5FECC11-CF73-4149-BCC5-B49203E20C48}" type="pres">
      <dgm:prSet presAssocID="{CD69E777-2DEB-4588-9B54-DFC2A492C991}" presName="vertSpace2b" presStyleCnt="0"/>
      <dgm:spPr/>
    </dgm:pt>
  </dgm:ptLst>
  <dgm:cxnLst>
    <dgm:cxn modelId="{14F669F2-D7C8-486E-B66E-C5C6C3C4A3EE}" type="presOf" srcId="{CD69E777-2DEB-4588-9B54-DFC2A492C991}" destId="{ECAF61B1-453C-48A1-8367-FF096E7D00E6}" srcOrd="0" destOrd="0" presId="urn:microsoft.com/office/officeart/2008/layout/LinedList"/>
    <dgm:cxn modelId="{87354A30-B531-4C68-B9DC-6C27843CAD23}" type="presOf" srcId="{03EAA36C-5F46-4553-9B0C-F0DC284486C0}" destId="{75572597-4502-4E92-9BB3-DE5452F992CF}" srcOrd="0" destOrd="0" presId="urn:microsoft.com/office/officeart/2008/layout/LinedList"/>
    <dgm:cxn modelId="{98B105BB-6CBB-41B7-AD57-EEEE501D0BEA}" srcId="{8878B597-D2D4-40F8-9327-1934978C99AD}" destId="{20DA56F2-5F34-4B89-9929-39363F3FCA7E}" srcOrd="0" destOrd="0" parTransId="{4C7B112D-C4AB-41AE-BCE7-0BC9F2B0984C}" sibTransId="{D562D976-7F5D-47ED-9241-1AF556245137}"/>
    <dgm:cxn modelId="{81A5E051-8A0E-463A-BF1C-FF7606DB5797}" srcId="{8878B597-D2D4-40F8-9327-1934978C99AD}" destId="{03EAA36C-5F46-4553-9B0C-F0DC284486C0}" srcOrd="2" destOrd="0" parTransId="{3D799B77-4541-4254-A609-5AFBD0A4E75D}" sibTransId="{831E37E7-6EE2-48BA-9A00-A7EB12E7C296}"/>
    <dgm:cxn modelId="{1D6EBA31-25DB-4377-9CE9-F73BCDC0C718}" type="presOf" srcId="{8878B597-D2D4-40F8-9327-1934978C99AD}" destId="{46C316B0-BD79-4A0E-8E38-B8777903754A}" srcOrd="0" destOrd="0" presId="urn:microsoft.com/office/officeart/2008/layout/LinedList"/>
    <dgm:cxn modelId="{89CE9C95-BF88-4143-B407-AC18DA57C2D3}" type="presOf" srcId="{20DA56F2-5F34-4B89-9929-39363F3FCA7E}" destId="{C1DBAF65-F451-45DF-821B-31B1BF6013DA}" srcOrd="0" destOrd="0" presId="urn:microsoft.com/office/officeart/2008/layout/LinedList"/>
    <dgm:cxn modelId="{CB062246-98B1-40CD-A3AD-09081A475908}" srcId="{8878B597-D2D4-40F8-9327-1934978C99AD}" destId="{CD69E777-2DEB-4588-9B54-DFC2A492C991}" srcOrd="3" destOrd="0" parTransId="{D2182BE4-8DCB-4133-869F-5159F352BE06}" sibTransId="{A22D896F-D75A-4216-BDD3-E16D55292573}"/>
    <dgm:cxn modelId="{2DAC0B31-B09B-4C21-9C98-00D546B93C1D}" type="presOf" srcId="{2F3BEAEB-BE2C-4402-AFFD-31579E79BD47}" destId="{5E9C0B42-0EAD-4E11-83B6-744CEECA1F58}" srcOrd="0" destOrd="0" presId="urn:microsoft.com/office/officeart/2008/layout/LinedList"/>
    <dgm:cxn modelId="{61CC0E6B-6580-4116-8E63-D4E162478BA7}" srcId="{2F3BEAEB-BE2C-4402-AFFD-31579E79BD47}" destId="{8878B597-D2D4-40F8-9327-1934978C99AD}" srcOrd="0" destOrd="0" parTransId="{B6CC6AAB-9443-4A1E-91B6-6A9E4373980C}" sibTransId="{D3A99E5C-0400-4D64-A078-6682DE3C09BD}"/>
    <dgm:cxn modelId="{284037BD-6427-4B8C-AAB7-C07471A18447}" srcId="{8878B597-D2D4-40F8-9327-1934978C99AD}" destId="{B4F10E0C-B7B4-42AA-912A-BF312F54B334}" srcOrd="1" destOrd="0" parTransId="{F93946EC-8659-4B8A-966A-8A20BAEC6F94}" sibTransId="{BF996D67-3BE0-45D4-BF68-F404159C3F7B}"/>
    <dgm:cxn modelId="{5B668C6F-D526-4FA2-8382-6822FFD1D198}" type="presOf" srcId="{B4F10E0C-B7B4-42AA-912A-BF312F54B334}" destId="{08A5AD8A-9807-4E8E-8AFE-790F60FE77E5}" srcOrd="0" destOrd="0" presId="urn:microsoft.com/office/officeart/2008/layout/LinedList"/>
    <dgm:cxn modelId="{77D645AF-4592-48E3-9E86-2EA18F643C3A}" type="presParOf" srcId="{5E9C0B42-0EAD-4E11-83B6-744CEECA1F58}" destId="{9ECDAB1D-C2C4-4E49-8924-A374DE7491A7}" srcOrd="0" destOrd="0" presId="urn:microsoft.com/office/officeart/2008/layout/LinedList"/>
    <dgm:cxn modelId="{EC88A139-159F-4429-86C2-83FC3B983D69}" type="presParOf" srcId="{5E9C0B42-0EAD-4E11-83B6-744CEECA1F58}" destId="{D081B491-023A-4647-92DF-575AAAC64A35}" srcOrd="1" destOrd="0" presId="urn:microsoft.com/office/officeart/2008/layout/LinedList"/>
    <dgm:cxn modelId="{086776D4-EB46-4FAD-8047-38F7C52EE97A}" type="presParOf" srcId="{D081B491-023A-4647-92DF-575AAAC64A35}" destId="{46C316B0-BD79-4A0E-8E38-B8777903754A}" srcOrd="0" destOrd="0" presId="urn:microsoft.com/office/officeart/2008/layout/LinedList"/>
    <dgm:cxn modelId="{AA48AAEE-8AB6-48B7-AFDD-98B193FABFB6}" type="presParOf" srcId="{D081B491-023A-4647-92DF-575AAAC64A35}" destId="{63A424FC-E101-44E5-9EF6-FE075D7E6AFE}" srcOrd="1" destOrd="0" presId="urn:microsoft.com/office/officeart/2008/layout/LinedList"/>
    <dgm:cxn modelId="{7FCE5881-3192-4A70-8C37-2A3850B74067}" type="presParOf" srcId="{63A424FC-E101-44E5-9EF6-FE075D7E6AFE}" destId="{61543BB8-6CC2-4ADC-9540-4F116B3B7E9F}" srcOrd="0" destOrd="0" presId="urn:microsoft.com/office/officeart/2008/layout/LinedList"/>
    <dgm:cxn modelId="{B40E371A-D3F3-4F6A-B457-6DFFECDB1078}" type="presParOf" srcId="{63A424FC-E101-44E5-9EF6-FE075D7E6AFE}" destId="{2818A7F8-B793-43B4-B101-D8D8CB6A7159}" srcOrd="1" destOrd="0" presId="urn:microsoft.com/office/officeart/2008/layout/LinedList"/>
    <dgm:cxn modelId="{16C4FED3-8619-43D2-BEC2-1375924FC162}" type="presParOf" srcId="{2818A7F8-B793-43B4-B101-D8D8CB6A7159}" destId="{21091502-F105-4E51-B606-379BEB6FF931}" srcOrd="0" destOrd="0" presId="urn:microsoft.com/office/officeart/2008/layout/LinedList"/>
    <dgm:cxn modelId="{96753222-81C2-41B8-AA23-FEF48428BBF6}" type="presParOf" srcId="{2818A7F8-B793-43B4-B101-D8D8CB6A7159}" destId="{C1DBAF65-F451-45DF-821B-31B1BF6013DA}" srcOrd="1" destOrd="0" presId="urn:microsoft.com/office/officeart/2008/layout/LinedList"/>
    <dgm:cxn modelId="{26253643-3DF8-494B-851A-DE4781EAAD3C}" type="presParOf" srcId="{2818A7F8-B793-43B4-B101-D8D8CB6A7159}" destId="{EBF5506E-E76A-4C90-92BB-5726C20F2DBB}" srcOrd="2" destOrd="0" presId="urn:microsoft.com/office/officeart/2008/layout/LinedList"/>
    <dgm:cxn modelId="{82E48729-B44E-4D78-86BA-EA28B13B3E57}" type="presParOf" srcId="{63A424FC-E101-44E5-9EF6-FE075D7E6AFE}" destId="{32601FF7-4555-4FB4-A45B-E5E4331C847C}" srcOrd="2" destOrd="0" presId="urn:microsoft.com/office/officeart/2008/layout/LinedList"/>
    <dgm:cxn modelId="{9DAD73CE-DE14-4426-A4D0-DC6240521EEE}" type="presParOf" srcId="{63A424FC-E101-44E5-9EF6-FE075D7E6AFE}" destId="{DEA173DD-518E-4587-B304-0DB0BFEA2A83}" srcOrd="3" destOrd="0" presId="urn:microsoft.com/office/officeart/2008/layout/LinedList"/>
    <dgm:cxn modelId="{8AA47AD2-CDDA-405B-9C79-6A0B5AC7F28F}" type="presParOf" srcId="{63A424FC-E101-44E5-9EF6-FE075D7E6AFE}" destId="{A7956D83-7320-4554-9C99-45B5AB726BAF}" srcOrd="4" destOrd="0" presId="urn:microsoft.com/office/officeart/2008/layout/LinedList"/>
    <dgm:cxn modelId="{F6F7B511-390D-48D4-967A-B94BAAE16BBF}" type="presParOf" srcId="{A7956D83-7320-4554-9C99-45B5AB726BAF}" destId="{9D96FFB8-88F9-4222-BD34-041D1A5E47DB}" srcOrd="0" destOrd="0" presId="urn:microsoft.com/office/officeart/2008/layout/LinedList"/>
    <dgm:cxn modelId="{2FCC38FC-0F58-4589-B3D3-3B53C1EC509D}" type="presParOf" srcId="{A7956D83-7320-4554-9C99-45B5AB726BAF}" destId="{08A5AD8A-9807-4E8E-8AFE-790F60FE77E5}" srcOrd="1" destOrd="0" presId="urn:microsoft.com/office/officeart/2008/layout/LinedList"/>
    <dgm:cxn modelId="{C7C85CA9-B912-4980-8910-A81558C97733}" type="presParOf" srcId="{A7956D83-7320-4554-9C99-45B5AB726BAF}" destId="{935C20DE-4151-4BD2-B77B-9E1A1109F090}" srcOrd="2" destOrd="0" presId="urn:microsoft.com/office/officeart/2008/layout/LinedList"/>
    <dgm:cxn modelId="{BF93531E-082F-4501-86E8-176CC6F637F6}" type="presParOf" srcId="{63A424FC-E101-44E5-9EF6-FE075D7E6AFE}" destId="{FBE1773E-7116-4C42-B48F-9F78B0AE6631}" srcOrd="5" destOrd="0" presId="urn:microsoft.com/office/officeart/2008/layout/LinedList"/>
    <dgm:cxn modelId="{077218BE-A4DE-4EBF-8871-9F6E150E630E}" type="presParOf" srcId="{63A424FC-E101-44E5-9EF6-FE075D7E6AFE}" destId="{358B131F-B07B-4791-B4B1-EAC1EB4A3CDB}" srcOrd="6" destOrd="0" presId="urn:microsoft.com/office/officeart/2008/layout/LinedList"/>
    <dgm:cxn modelId="{D16A8C58-EBF8-4E7E-84AB-2E79F94F75B4}" type="presParOf" srcId="{63A424FC-E101-44E5-9EF6-FE075D7E6AFE}" destId="{8EC13E54-5525-4EF0-981C-6A0C688459A2}" srcOrd="7" destOrd="0" presId="urn:microsoft.com/office/officeart/2008/layout/LinedList"/>
    <dgm:cxn modelId="{F6F8798B-486D-4446-947B-B2B722246A96}" type="presParOf" srcId="{8EC13E54-5525-4EF0-981C-6A0C688459A2}" destId="{0E87F894-1121-4155-BAE9-0B4E434D7BD3}" srcOrd="0" destOrd="0" presId="urn:microsoft.com/office/officeart/2008/layout/LinedList"/>
    <dgm:cxn modelId="{BA4E0BF9-A4B5-4EA1-B567-64593301FFC9}" type="presParOf" srcId="{8EC13E54-5525-4EF0-981C-6A0C688459A2}" destId="{75572597-4502-4E92-9BB3-DE5452F992CF}" srcOrd="1" destOrd="0" presId="urn:microsoft.com/office/officeart/2008/layout/LinedList"/>
    <dgm:cxn modelId="{63C0C9FA-19D5-4674-8434-68556C343158}" type="presParOf" srcId="{8EC13E54-5525-4EF0-981C-6A0C688459A2}" destId="{F94E5B44-A22A-4C85-B98F-650B28F4E754}" srcOrd="2" destOrd="0" presId="urn:microsoft.com/office/officeart/2008/layout/LinedList"/>
    <dgm:cxn modelId="{CEED94E2-44F1-4BD5-8FAC-5A4EB3406975}" type="presParOf" srcId="{63A424FC-E101-44E5-9EF6-FE075D7E6AFE}" destId="{10BDEC1A-AFB2-4F88-9F61-EAC4C6A3EA88}" srcOrd="8" destOrd="0" presId="urn:microsoft.com/office/officeart/2008/layout/LinedList"/>
    <dgm:cxn modelId="{D8D85558-77D7-4428-9E11-0A1FB8501551}" type="presParOf" srcId="{63A424FC-E101-44E5-9EF6-FE075D7E6AFE}" destId="{8DF884DB-4826-4220-9E5B-B57DAD9A4EEB}" srcOrd="9" destOrd="0" presId="urn:microsoft.com/office/officeart/2008/layout/LinedList"/>
    <dgm:cxn modelId="{27063131-F85E-4C35-ADE4-E2203FEA9B5B}" type="presParOf" srcId="{63A424FC-E101-44E5-9EF6-FE075D7E6AFE}" destId="{28DBF30C-2466-476C-97BC-6DDC939C3CE0}" srcOrd="10" destOrd="0" presId="urn:microsoft.com/office/officeart/2008/layout/LinedList"/>
    <dgm:cxn modelId="{D98B4C70-FE99-4E08-9BB7-FCCAF103E73C}" type="presParOf" srcId="{28DBF30C-2466-476C-97BC-6DDC939C3CE0}" destId="{BF2C64EE-AAA1-4BA4-A555-19645E8A0F76}" srcOrd="0" destOrd="0" presId="urn:microsoft.com/office/officeart/2008/layout/LinedList"/>
    <dgm:cxn modelId="{6061CE62-7423-4102-B870-A3B436984CE1}" type="presParOf" srcId="{28DBF30C-2466-476C-97BC-6DDC939C3CE0}" destId="{ECAF61B1-453C-48A1-8367-FF096E7D00E6}" srcOrd="1" destOrd="0" presId="urn:microsoft.com/office/officeart/2008/layout/LinedList"/>
    <dgm:cxn modelId="{0F258F69-8A94-4B55-A3B0-2F643B8C27B7}" type="presParOf" srcId="{28DBF30C-2466-476C-97BC-6DDC939C3CE0}" destId="{929335CA-C34C-4D31-B9AE-A83CAB7C4081}" srcOrd="2" destOrd="0" presId="urn:microsoft.com/office/officeart/2008/layout/LinedList"/>
    <dgm:cxn modelId="{A9D1411C-09CD-4FBD-B52C-7EFCAF61B6FB}" type="presParOf" srcId="{63A424FC-E101-44E5-9EF6-FE075D7E6AFE}" destId="{E5E2A023-32A4-4294-9649-5298EFD67BBD}" srcOrd="11" destOrd="0" presId="urn:microsoft.com/office/officeart/2008/layout/LinedList"/>
    <dgm:cxn modelId="{71C050C9-7840-4058-AF93-DB0D6A5F923C}" type="presParOf" srcId="{63A424FC-E101-44E5-9EF6-FE075D7E6AFE}" destId="{F5FECC11-CF73-4149-BCC5-B49203E20C4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3BEAEB-BE2C-4402-AFFD-31579E79BD47}" type="doc">
      <dgm:prSet loTypeId="urn:microsoft.com/office/officeart/2008/layout/LinedList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zh-CN" altLang="en-US"/>
        </a:p>
      </dgm:t>
    </dgm:pt>
    <dgm:pt modelId="{C354FC8B-7BAA-4149-9701-2B460CA0282C}">
      <dgm:prSet/>
      <dgm:spPr/>
      <dgm:t>
        <a:bodyPr/>
        <a:lstStyle/>
        <a:p>
          <a:r>
            <a:rPr lang="en-US" altLang="zh-CN" dirty="0" smtClean="0"/>
            <a:t>XDOC</a:t>
          </a:r>
          <a:r>
            <a:rPr lang="zh-CN" altLang="en-US" dirty="0" smtClean="0"/>
            <a:t>改进</a:t>
          </a:r>
          <a:endParaRPr lang="en-US" altLang="zh-CN" dirty="0"/>
        </a:p>
      </dgm:t>
    </dgm:pt>
    <dgm:pt modelId="{A5DC0803-A4A5-4416-8E2E-E0AA8DA7579D}" type="parTrans" cxnId="{E12B275B-E5A6-4EA5-9FEB-12B9A6C42D43}">
      <dgm:prSet/>
      <dgm:spPr/>
      <dgm:t>
        <a:bodyPr/>
        <a:lstStyle/>
        <a:p>
          <a:endParaRPr lang="zh-CN" altLang="en-US"/>
        </a:p>
      </dgm:t>
    </dgm:pt>
    <dgm:pt modelId="{06AAB61E-5060-4819-8EAB-1F7D2018876C}" type="sibTrans" cxnId="{E12B275B-E5A6-4EA5-9FEB-12B9A6C42D43}">
      <dgm:prSet/>
      <dgm:spPr/>
      <dgm:t>
        <a:bodyPr/>
        <a:lstStyle/>
        <a:p>
          <a:endParaRPr lang="zh-CN" altLang="en-US"/>
        </a:p>
      </dgm:t>
    </dgm:pt>
    <dgm:pt modelId="{8D676D09-B043-4607-9343-8FF342414A1C}">
      <dgm:prSet/>
      <dgm:spPr/>
      <dgm:t>
        <a:bodyPr/>
        <a:lstStyle/>
        <a:p>
          <a:r>
            <a:rPr lang="zh-CN" altLang="en-US" dirty="0" smtClean="0"/>
            <a:t>用户系统中集成</a:t>
          </a:r>
          <a:r>
            <a:rPr lang="en-US" altLang="zh-CN" dirty="0" smtClean="0"/>
            <a:t>XDOC</a:t>
          </a:r>
          <a:r>
            <a:rPr lang="zh-CN" altLang="en-US" dirty="0" smtClean="0"/>
            <a:t>表单，收集数据</a:t>
          </a:r>
          <a:endParaRPr lang="en-US" altLang="zh-CN" dirty="0"/>
        </a:p>
      </dgm:t>
    </dgm:pt>
    <dgm:pt modelId="{51B4B4E2-3D8D-4FC5-8480-EF70D09AC221}" type="parTrans" cxnId="{EABA3536-CDC1-4A22-8FE2-34F87786602D}">
      <dgm:prSet/>
      <dgm:spPr/>
      <dgm:t>
        <a:bodyPr/>
        <a:lstStyle/>
        <a:p>
          <a:endParaRPr lang="zh-CN" altLang="en-US"/>
        </a:p>
      </dgm:t>
    </dgm:pt>
    <dgm:pt modelId="{A54F11FB-A42D-41C4-A124-D94047AF0AA4}" type="sibTrans" cxnId="{EABA3536-CDC1-4A22-8FE2-34F87786602D}">
      <dgm:prSet/>
      <dgm:spPr/>
      <dgm:t>
        <a:bodyPr/>
        <a:lstStyle/>
        <a:p>
          <a:endParaRPr lang="zh-CN" altLang="en-US"/>
        </a:p>
      </dgm:t>
    </dgm:pt>
    <dgm:pt modelId="{1BE12394-15B4-480C-9300-2BBFA4149530}">
      <dgm:prSet/>
      <dgm:spPr/>
      <dgm:t>
        <a:bodyPr/>
        <a:lstStyle/>
        <a:p>
          <a:r>
            <a:rPr lang="zh-CN" altLang="en-US" smtClean="0"/>
            <a:t>用户只能在允许的区域内填写内容，交互丰富</a:t>
          </a:r>
          <a:endParaRPr lang="en-US" altLang="zh-CN" dirty="0"/>
        </a:p>
      </dgm:t>
    </dgm:pt>
    <dgm:pt modelId="{0763C240-C494-47AD-86A2-B11C27E91190}" type="parTrans" cxnId="{A401CDA2-C2F8-4071-84A4-2CA676CE6983}">
      <dgm:prSet/>
      <dgm:spPr/>
      <dgm:t>
        <a:bodyPr/>
        <a:lstStyle/>
        <a:p>
          <a:endParaRPr lang="zh-CN" altLang="en-US"/>
        </a:p>
      </dgm:t>
    </dgm:pt>
    <dgm:pt modelId="{1F2E1205-69AF-4AF2-BEF0-E348BACE4BAC}" type="sibTrans" cxnId="{A401CDA2-C2F8-4071-84A4-2CA676CE6983}">
      <dgm:prSet/>
      <dgm:spPr/>
      <dgm:t>
        <a:bodyPr/>
        <a:lstStyle/>
        <a:p>
          <a:endParaRPr lang="zh-CN" altLang="en-US"/>
        </a:p>
      </dgm:t>
    </dgm:pt>
    <dgm:pt modelId="{B9B6F4A0-BAD2-44F1-B8D7-FE27EDE0D1CF}">
      <dgm:prSet/>
      <dgm:spPr/>
      <dgm:t>
        <a:bodyPr/>
        <a:lstStyle/>
        <a:p>
          <a:r>
            <a:rPr lang="zh-CN" altLang="en-US" dirty="0" smtClean="0"/>
            <a:t>数据与模板分离，方便利用</a:t>
          </a:r>
          <a:endParaRPr lang="zh-CN" altLang="en-US" dirty="0"/>
        </a:p>
      </dgm:t>
    </dgm:pt>
    <dgm:pt modelId="{6A622104-92AB-4A00-90FF-7E27DD0A92F7}" type="parTrans" cxnId="{B852B214-0A9F-4876-A018-9B21CC2523C3}">
      <dgm:prSet/>
      <dgm:spPr/>
      <dgm:t>
        <a:bodyPr/>
        <a:lstStyle/>
        <a:p>
          <a:endParaRPr lang="zh-CN" altLang="en-US"/>
        </a:p>
      </dgm:t>
    </dgm:pt>
    <dgm:pt modelId="{4E75255E-DFEB-43BD-92D4-499B5148C91A}" type="sibTrans" cxnId="{B852B214-0A9F-4876-A018-9B21CC2523C3}">
      <dgm:prSet/>
      <dgm:spPr/>
      <dgm:t>
        <a:bodyPr/>
        <a:lstStyle/>
        <a:p>
          <a:endParaRPr lang="zh-CN" altLang="en-US"/>
        </a:p>
      </dgm:t>
    </dgm:pt>
    <dgm:pt modelId="{5E9C0B42-0EAD-4E11-83B6-744CEECA1F58}" type="pres">
      <dgm:prSet presAssocID="{2F3BEAEB-BE2C-4402-AFFD-31579E79BD47}" presName="vert0" presStyleCnt="0">
        <dgm:presLayoutVars>
          <dgm:dir/>
          <dgm:animOne val="branch"/>
          <dgm:animLvl val="lvl"/>
        </dgm:presLayoutVars>
      </dgm:prSet>
      <dgm:spPr/>
    </dgm:pt>
    <dgm:pt modelId="{30A9F98E-604B-4CDE-B0DE-ED1B34AEF3F6}" type="pres">
      <dgm:prSet presAssocID="{C354FC8B-7BAA-4149-9701-2B460CA0282C}" presName="thickLine" presStyleLbl="alignNode1" presStyleIdx="0" presStyleCnt="1"/>
      <dgm:spPr/>
    </dgm:pt>
    <dgm:pt modelId="{26E5A797-E81B-4EFA-B2E6-F73D2934DD80}" type="pres">
      <dgm:prSet presAssocID="{C354FC8B-7BAA-4149-9701-2B460CA0282C}" presName="horz1" presStyleCnt="0"/>
      <dgm:spPr/>
    </dgm:pt>
    <dgm:pt modelId="{21F973B3-0698-4F5E-8EED-BE39EA82E7FB}" type="pres">
      <dgm:prSet presAssocID="{C354FC8B-7BAA-4149-9701-2B460CA0282C}" presName="tx1" presStyleLbl="revTx" presStyleIdx="0" presStyleCnt="4"/>
      <dgm:spPr/>
    </dgm:pt>
    <dgm:pt modelId="{844ADB34-1A2F-431C-BFC3-DAEC89B8669C}" type="pres">
      <dgm:prSet presAssocID="{C354FC8B-7BAA-4149-9701-2B460CA0282C}" presName="vert1" presStyleCnt="0"/>
      <dgm:spPr/>
    </dgm:pt>
    <dgm:pt modelId="{18CD4443-805B-4BDC-8A67-76C856B550C0}" type="pres">
      <dgm:prSet presAssocID="{8D676D09-B043-4607-9343-8FF342414A1C}" presName="vertSpace2a" presStyleCnt="0"/>
      <dgm:spPr/>
    </dgm:pt>
    <dgm:pt modelId="{A84200B4-3C24-4593-B096-B9B1232C97AD}" type="pres">
      <dgm:prSet presAssocID="{8D676D09-B043-4607-9343-8FF342414A1C}" presName="horz2" presStyleCnt="0"/>
      <dgm:spPr/>
    </dgm:pt>
    <dgm:pt modelId="{FAE60186-0D7D-48CF-BB42-6A5AFA9C194E}" type="pres">
      <dgm:prSet presAssocID="{8D676D09-B043-4607-9343-8FF342414A1C}" presName="horzSpace2" presStyleCnt="0"/>
      <dgm:spPr/>
    </dgm:pt>
    <dgm:pt modelId="{0AD6B66B-0F8C-45A1-B6AF-87EBB5E06E55}" type="pres">
      <dgm:prSet presAssocID="{8D676D09-B043-4607-9343-8FF342414A1C}" presName="tx2" presStyleLbl="revTx" presStyleIdx="1" presStyleCnt="4"/>
      <dgm:spPr/>
    </dgm:pt>
    <dgm:pt modelId="{09D391F3-C1DC-4C2C-931B-78D798E70601}" type="pres">
      <dgm:prSet presAssocID="{8D676D09-B043-4607-9343-8FF342414A1C}" presName="vert2" presStyleCnt="0"/>
      <dgm:spPr/>
    </dgm:pt>
    <dgm:pt modelId="{2AA13231-D918-4864-9F68-7D276F51CCBB}" type="pres">
      <dgm:prSet presAssocID="{8D676D09-B043-4607-9343-8FF342414A1C}" presName="thinLine2b" presStyleLbl="callout" presStyleIdx="0" presStyleCnt="3"/>
      <dgm:spPr/>
    </dgm:pt>
    <dgm:pt modelId="{A2B07C4C-9676-4E60-9867-6707C12BF25F}" type="pres">
      <dgm:prSet presAssocID="{8D676D09-B043-4607-9343-8FF342414A1C}" presName="vertSpace2b" presStyleCnt="0"/>
      <dgm:spPr/>
    </dgm:pt>
    <dgm:pt modelId="{363489E8-556D-46B5-BBC4-2808895C6569}" type="pres">
      <dgm:prSet presAssocID="{1BE12394-15B4-480C-9300-2BBFA4149530}" presName="horz2" presStyleCnt="0"/>
      <dgm:spPr/>
    </dgm:pt>
    <dgm:pt modelId="{6FBCAE0C-ABF5-4511-B36E-E5095AB32032}" type="pres">
      <dgm:prSet presAssocID="{1BE12394-15B4-480C-9300-2BBFA4149530}" presName="horzSpace2" presStyleCnt="0"/>
      <dgm:spPr/>
    </dgm:pt>
    <dgm:pt modelId="{D7898089-FC25-4791-9144-97220D40B9FD}" type="pres">
      <dgm:prSet presAssocID="{1BE12394-15B4-480C-9300-2BBFA4149530}" presName="tx2" presStyleLbl="revTx" presStyleIdx="2" presStyleCnt="4"/>
      <dgm:spPr/>
    </dgm:pt>
    <dgm:pt modelId="{BC39D93C-05FA-4CB1-A123-BA4F6279049F}" type="pres">
      <dgm:prSet presAssocID="{1BE12394-15B4-480C-9300-2BBFA4149530}" presName="vert2" presStyleCnt="0"/>
      <dgm:spPr/>
    </dgm:pt>
    <dgm:pt modelId="{9237C777-B01A-46D9-93E5-0881ABD3C6FA}" type="pres">
      <dgm:prSet presAssocID="{1BE12394-15B4-480C-9300-2BBFA4149530}" presName="thinLine2b" presStyleLbl="callout" presStyleIdx="1" presStyleCnt="3"/>
      <dgm:spPr/>
    </dgm:pt>
    <dgm:pt modelId="{9B3C16A1-25B2-462C-A89F-9042F32A5F8A}" type="pres">
      <dgm:prSet presAssocID="{1BE12394-15B4-480C-9300-2BBFA4149530}" presName="vertSpace2b" presStyleCnt="0"/>
      <dgm:spPr/>
    </dgm:pt>
    <dgm:pt modelId="{BA0626E8-AC6C-4FCB-A11C-3F558CFA70FD}" type="pres">
      <dgm:prSet presAssocID="{B9B6F4A0-BAD2-44F1-B8D7-FE27EDE0D1CF}" presName="horz2" presStyleCnt="0"/>
      <dgm:spPr/>
    </dgm:pt>
    <dgm:pt modelId="{671864FB-FD43-4EE1-AA1A-B1118CFE7F3E}" type="pres">
      <dgm:prSet presAssocID="{B9B6F4A0-BAD2-44F1-B8D7-FE27EDE0D1CF}" presName="horzSpace2" presStyleCnt="0"/>
      <dgm:spPr/>
    </dgm:pt>
    <dgm:pt modelId="{39DC7263-6D10-48C8-9329-894C9A296CB7}" type="pres">
      <dgm:prSet presAssocID="{B9B6F4A0-BAD2-44F1-B8D7-FE27EDE0D1CF}" presName="tx2" presStyleLbl="revTx" presStyleIdx="3" presStyleCnt="4"/>
      <dgm:spPr/>
    </dgm:pt>
    <dgm:pt modelId="{48817877-EFBF-407E-ABA3-C07FF6C7D192}" type="pres">
      <dgm:prSet presAssocID="{B9B6F4A0-BAD2-44F1-B8D7-FE27EDE0D1CF}" presName="vert2" presStyleCnt="0"/>
      <dgm:spPr/>
    </dgm:pt>
    <dgm:pt modelId="{4503A92B-44A7-4863-B3ED-C20F3C1D1D8F}" type="pres">
      <dgm:prSet presAssocID="{B9B6F4A0-BAD2-44F1-B8D7-FE27EDE0D1CF}" presName="thinLine2b" presStyleLbl="callout" presStyleIdx="2" presStyleCnt="3" custLinFactNeighborX="1316" custLinFactNeighborY="-3225"/>
      <dgm:spPr/>
    </dgm:pt>
    <dgm:pt modelId="{9CB437F6-EB69-4D7C-B890-2A96AFBFBFBF}" type="pres">
      <dgm:prSet presAssocID="{B9B6F4A0-BAD2-44F1-B8D7-FE27EDE0D1CF}" presName="vertSpace2b" presStyleCnt="0"/>
      <dgm:spPr/>
    </dgm:pt>
  </dgm:ptLst>
  <dgm:cxnLst>
    <dgm:cxn modelId="{A401CDA2-C2F8-4071-84A4-2CA676CE6983}" srcId="{C354FC8B-7BAA-4149-9701-2B460CA0282C}" destId="{1BE12394-15B4-480C-9300-2BBFA4149530}" srcOrd="1" destOrd="0" parTransId="{0763C240-C494-47AD-86A2-B11C27E91190}" sibTransId="{1F2E1205-69AF-4AF2-BEF0-E348BACE4BAC}"/>
    <dgm:cxn modelId="{E12B275B-E5A6-4EA5-9FEB-12B9A6C42D43}" srcId="{2F3BEAEB-BE2C-4402-AFFD-31579E79BD47}" destId="{C354FC8B-7BAA-4149-9701-2B460CA0282C}" srcOrd="0" destOrd="0" parTransId="{A5DC0803-A4A5-4416-8E2E-E0AA8DA7579D}" sibTransId="{06AAB61E-5060-4819-8EAB-1F7D2018876C}"/>
    <dgm:cxn modelId="{C985386C-2167-4A55-A125-DD4081F35E36}" type="presOf" srcId="{C354FC8B-7BAA-4149-9701-2B460CA0282C}" destId="{21F973B3-0698-4F5E-8EED-BE39EA82E7FB}" srcOrd="0" destOrd="0" presId="urn:microsoft.com/office/officeart/2008/layout/LinedList"/>
    <dgm:cxn modelId="{2A003383-BCC4-4D5E-817F-58B22A9BEC9A}" type="presOf" srcId="{8D676D09-B043-4607-9343-8FF342414A1C}" destId="{0AD6B66B-0F8C-45A1-B6AF-87EBB5E06E55}" srcOrd="0" destOrd="0" presId="urn:microsoft.com/office/officeart/2008/layout/LinedList"/>
    <dgm:cxn modelId="{2A6C391D-8B88-42EF-9A72-C5EE051A96C7}" type="presOf" srcId="{B9B6F4A0-BAD2-44F1-B8D7-FE27EDE0D1CF}" destId="{39DC7263-6D10-48C8-9329-894C9A296CB7}" srcOrd="0" destOrd="0" presId="urn:microsoft.com/office/officeart/2008/layout/LinedList"/>
    <dgm:cxn modelId="{ECAD79BF-8395-458C-9F45-535357A3D406}" type="presOf" srcId="{2F3BEAEB-BE2C-4402-AFFD-31579E79BD47}" destId="{5E9C0B42-0EAD-4E11-83B6-744CEECA1F58}" srcOrd="0" destOrd="0" presId="urn:microsoft.com/office/officeart/2008/layout/LinedList"/>
    <dgm:cxn modelId="{B852B214-0A9F-4876-A018-9B21CC2523C3}" srcId="{C354FC8B-7BAA-4149-9701-2B460CA0282C}" destId="{B9B6F4A0-BAD2-44F1-B8D7-FE27EDE0D1CF}" srcOrd="2" destOrd="0" parTransId="{6A622104-92AB-4A00-90FF-7E27DD0A92F7}" sibTransId="{4E75255E-DFEB-43BD-92D4-499B5148C91A}"/>
    <dgm:cxn modelId="{ACAE2069-2237-4D18-A032-37FDD5C69B79}" type="presOf" srcId="{1BE12394-15B4-480C-9300-2BBFA4149530}" destId="{D7898089-FC25-4791-9144-97220D40B9FD}" srcOrd="0" destOrd="0" presId="urn:microsoft.com/office/officeart/2008/layout/LinedList"/>
    <dgm:cxn modelId="{EABA3536-CDC1-4A22-8FE2-34F87786602D}" srcId="{C354FC8B-7BAA-4149-9701-2B460CA0282C}" destId="{8D676D09-B043-4607-9343-8FF342414A1C}" srcOrd="0" destOrd="0" parTransId="{51B4B4E2-3D8D-4FC5-8480-EF70D09AC221}" sibTransId="{A54F11FB-A42D-41C4-A124-D94047AF0AA4}"/>
    <dgm:cxn modelId="{A0B0CC2C-A46A-4F5F-AE4D-A143511D8150}" type="presParOf" srcId="{5E9C0B42-0EAD-4E11-83B6-744CEECA1F58}" destId="{30A9F98E-604B-4CDE-B0DE-ED1B34AEF3F6}" srcOrd="0" destOrd="0" presId="urn:microsoft.com/office/officeart/2008/layout/LinedList"/>
    <dgm:cxn modelId="{3AAB4293-6C6D-4D95-9169-B3856C0F6CB2}" type="presParOf" srcId="{5E9C0B42-0EAD-4E11-83B6-744CEECA1F58}" destId="{26E5A797-E81B-4EFA-B2E6-F73D2934DD80}" srcOrd="1" destOrd="0" presId="urn:microsoft.com/office/officeart/2008/layout/LinedList"/>
    <dgm:cxn modelId="{23E46533-C437-4838-BDC8-C92B0F94C629}" type="presParOf" srcId="{26E5A797-E81B-4EFA-B2E6-F73D2934DD80}" destId="{21F973B3-0698-4F5E-8EED-BE39EA82E7FB}" srcOrd="0" destOrd="0" presId="urn:microsoft.com/office/officeart/2008/layout/LinedList"/>
    <dgm:cxn modelId="{8CF51F2B-4251-478E-BAC0-EDA2E9EAA431}" type="presParOf" srcId="{26E5A797-E81B-4EFA-B2E6-F73D2934DD80}" destId="{844ADB34-1A2F-431C-BFC3-DAEC89B8669C}" srcOrd="1" destOrd="0" presId="urn:microsoft.com/office/officeart/2008/layout/LinedList"/>
    <dgm:cxn modelId="{9A6FE52F-4A87-4C5A-A4D5-BC3AABFCD8BB}" type="presParOf" srcId="{844ADB34-1A2F-431C-BFC3-DAEC89B8669C}" destId="{18CD4443-805B-4BDC-8A67-76C856B550C0}" srcOrd="0" destOrd="0" presId="urn:microsoft.com/office/officeart/2008/layout/LinedList"/>
    <dgm:cxn modelId="{5E46DB43-EB9C-456B-BF88-7AAEEA7AADFD}" type="presParOf" srcId="{844ADB34-1A2F-431C-BFC3-DAEC89B8669C}" destId="{A84200B4-3C24-4593-B096-B9B1232C97AD}" srcOrd="1" destOrd="0" presId="urn:microsoft.com/office/officeart/2008/layout/LinedList"/>
    <dgm:cxn modelId="{DB871E5C-FBA0-4475-9871-3E96FEC886D4}" type="presParOf" srcId="{A84200B4-3C24-4593-B096-B9B1232C97AD}" destId="{FAE60186-0D7D-48CF-BB42-6A5AFA9C194E}" srcOrd="0" destOrd="0" presId="urn:microsoft.com/office/officeart/2008/layout/LinedList"/>
    <dgm:cxn modelId="{D3E1DD4F-7F79-41DF-9C5C-3EE9079B975B}" type="presParOf" srcId="{A84200B4-3C24-4593-B096-B9B1232C97AD}" destId="{0AD6B66B-0F8C-45A1-B6AF-87EBB5E06E55}" srcOrd="1" destOrd="0" presId="urn:microsoft.com/office/officeart/2008/layout/LinedList"/>
    <dgm:cxn modelId="{CBAF8614-D312-4DBD-9A97-D8CA974B5D3A}" type="presParOf" srcId="{A84200B4-3C24-4593-B096-B9B1232C97AD}" destId="{09D391F3-C1DC-4C2C-931B-78D798E70601}" srcOrd="2" destOrd="0" presId="urn:microsoft.com/office/officeart/2008/layout/LinedList"/>
    <dgm:cxn modelId="{9C599909-3DF8-4045-9D35-C999154C1228}" type="presParOf" srcId="{844ADB34-1A2F-431C-BFC3-DAEC89B8669C}" destId="{2AA13231-D918-4864-9F68-7D276F51CCBB}" srcOrd="2" destOrd="0" presId="urn:microsoft.com/office/officeart/2008/layout/LinedList"/>
    <dgm:cxn modelId="{123BA6E6-A314-4ED0-BA2E-9F38D6B6A4BE}" type="presParOf" srcId="{844ADB34-1A2F-431C-BFC3-DAEC89B8669C}" destId="{A2B07C4C-9676-4E60-9867-6707C12BF25F}" srcOrd="3" destOrd="0" presId="urn:microsoft.com/office/officeart/2008/layout/LinedList"/>
    <dgm:cxn modelId="{732376B3-D8B3-44C0-96B0-4203E380B169}" type="presParOf" srcId="{844ADB34-1A2F-431C-BFC3-DAEC89B8669C}" destId="{363489E8-556D-46B5-BBC4-2808895C6569}" srcOrd="4" destOrd="0" presId="urn:microsoft.com/office/officeart/2008/layout/LinedList"/>
    <dgm:cxn modelId="{763C1F34-5878-45E5-8030-C8F01CDF48E6}" type="presParOf" srcId="{363489E8-556D-46B5-BBC4-2808895C6569}" destId="{6FBCAE0C-ABF5-4511-B36E-E5095AB32032}" srcOrd="0" destOrd="0" presId="urn:microsoft.com/office/officeart/2008/layout/LinedList"/>
    <dgm:cxn modelId="{44B823A4-2808-482C-B87A-9156A43E29C9}" type="presParOf" srcId="{363489E8-556D-46B5-BBC4-2808895C6569}" destId="{D7898089-FC25-4791-9144-97220D40B9FD}" srcOrd="1" destOrd="0" presId="urn:microsoft.com/office/officeart/2008/layout/LinedList"/>
    <dgm:cxn modelId="{3FB1ECFD-65B4-4981-AEEC-2F86D6CE65AD}" type="presParOf" srcId="{363489E8-556D-46B5-BBC4-2808895C6569}" destId="{BC39D93C-05FA-4CB1-A123-BA4F6279049F}" srcOrd="2" destOrd="0" presId="urn:microsoft.com/office/officeart/2008/layout/LinedList"/>
    <dgm:cxn modelId="{DA64957D-A635-4773-8232-09DA3CC0D048}" type="presParOf" srcId="{844ADB34-1A2F-431C-BFC3-DAEC89B8669C}" destId="{9237C777-B01A-46D9-93E5-0881ABD3C6FA}" srcOrd="5" destOrd="0" presId="urn:microsoft.com/office/officeart/2008/layout/LinedList"/>
    <dgm:cxn modelId="{7E36BD17-5710-4E07-B98C-4EA3BC2EA17D}" type="presParOf" srcId="{844ADB34-1A2F-431C-BFC3-DAEC89B8669C}" destId="{9B3C16A1-25B2-462C-A89F-9042F32A5F8A}" srcOrd="6" destOrd="0" presId="urn:microsoft.com/office/officeart/2008/layout/LinedList"/>
    <dgm:cxn modelId="{804C44FF-EBDF-46CB-BD81-708A1A661471}" type="presParOf" srcId="{844ADB34-1A2F-431C-BFC3-DAEC89B8669C}" destId="{BA0626E8-AC6C-4FCB-A11C-3F558CFA70FD}" srcOrd="7" destOrd="0" presId="urn:microsoft.com/office/officeart/2008/layout/LinedList"/>
    <dgm:cxn modelId="{55A9F8E9-AD0B-4707-9F15-2582DF298C27}" type="presParOf" srcId="{BA0626E8-AC6C-4FCB-A11C-3F558CFA70FD}" destId="{671864FB-FD43-4EE1-AA1A-B1118CFE7F3E}" srcOrd="0" destOrd="0" presId="urn:microsoft.com/office/officeart/2008/layout/LinedList"/>
    <dgm:cxn modelId="{883A7548-47EF-41EC-BDE1-4A3A891C390F}" type="presParOf" srcId="{BA0626E8-AC6C-4FCB-A11C-3F558CFA70FD}" destId="{39DC7263-6D10-48C8-9329-894C9A296CB7}" srcOrd="1" destOrd="0" presId="urn:microsoft.com/office/officeart/2008/layout/LinedList"/>
    <dgm:cxn modelId="{0A01E65F-F82A-42A5-AC14-8C91F674B573}" type="presParOf" srcId="{BA0626E8-AC6C-4FCB-A11C-3F558CFA70FD}" destId="{48817877-EFBF-407E-ABA3-C07FF6C7D192}" srcOrd="2" destOrd="0" presId="urn:microsoft.com/office/officeart/2008/layout/LinedList"/>
    <dgm:cxn modelId="{84B6F46B-9771-4422-97B6-09367C0071E9}" type="presParOf" srcId="{844ADB34-1A2F-431C-BFC3-DAEC89B8669C}" destId="{4503A92B-44A7-4863-B3ED-C20F3C1D1D8F}" srcOrd="8" destOrd="0" presId="urn:microsoft.com/office/officeart/2008/layout/LinedList"/>
    <dgm:cxn modelId="{3696EB4B-322D-40BC-82D5-AD308161BBF9}" type="presParOf" srcId="{844ADB34-1A2F-431C-BFC3-DAEC89B8669C}" destId="{9CB437F6-EB69-4D7C-B890-2A96AFBFBFB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3BEAEB-BE2C-4402-AFFD-31579E79BD47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8878B597-D2D4-40F8-9327-1934978C99AD}">
      <dgm:prSet phldrT="[文本]"/>
      <dgm:spPr/>
      <dgm:t>
        <a:bodyPr/>
        <a:lstStyle/>
        <a:p>
          <a:r>
            <a:rPr lang="zh-CN" altLang="en-US" dirty="0" smtClean="0"/>
            <a:t>企业现状</a:t>
          </a:r>
          <a:endParaRPr lang="zh-CN" altLang="en-US" dirty="0"/>
        </a:p>
      </dgm:t>
    </dgm:pt>
    <dgm:pt modelId="{B6CC6AAB-9443-4A1E-91B6-6A9E4373980C}" type="parTrans" cxnId="{61CC0E6B-6580-4116-8E63-D4E162478BA7}">
      <dgm:prSet/>
      <dgm:spPr/>
      <dgm:t>
        <a:bodyPr/>
        <a:lstStyle/>
        <a:p>
          <a:endParaRPr lang="zh-CN" altLang="en-US"/>
        </a:p>
      </dgm:t>
    </dgm:pt>
    <dgm:pt modelId="{D3A99E5C-0400-4D64-A078-6682DE3C09BD}" type="sibTrans" cxnId="{61CC0E6B-6580-4116-8E63-D4E162478BA7}">
      <dgm:prSet/>
      <dgm:spPr/>
      <dgm:t>
        <a:bodyPr/>
        <a:lstStyle/>
        <a:p>
          <a:endParaRPr lang="zh-CN" altLang="en-US"/>
        </a:p>
      </dgm:t>
    </dgm:pt>
    <dgm:pt modelId="{D48F0E20-EA18-4125-BB34-AF52195958AC}">
      <dgm:prSet phldrT="[文本]"/>
      <dgm:spPr/>
      <dgm:t>
        <a:bodyPr/>
        <a:lstStyle/>
        <a:p>
          <a:r>
            <a:rPr lang="zh-CN" altLang="en-US" dirty="0" smtClean="0"/>
            <a:t>调用</a:t>
          </a:r>
          <a:r>
            <a:rPr lang="en-US" altLang="zh-CN" dirty="0" smtClean="0"/>
            <a:t>POI</a:t>
          </a:r>
          <a:r>
            <a:rPr lang="zh-CN" altLang="en-US" dirty="0" smtClean="0"/>
            <a:t>、</a:t>
          </a:r>
          <a:r>
            <a:rPr lang="en-US" altLang="zh-CN" dirty="0" err="1" smtClean="0"/>
            <a:t>IText</a:t>
          </a:r>
          <a:r>
            <a:rPr lang="zh-CN" altLang="en-US" dirty="0" smtClean="0"/>
            <a:t>等文档处理程序库，编程实现</a:t>
          </a:r>
          <a:endParaRPr lang="zh-CN" altLang="en-US" dirty="0"/>
        </a:p>
      </dgm:t>
    </dgm:pt>
    <dgm:pt modelId="{2F934261-2926-4A87-8398-1C75A633820A}" type="parTrans" cxnId="{F0BB1CCE-BAE1-429B-9371-9D15DB39C2A6}">
      <dgm:prSet/>
      <dgm:spPr/>
      <dgm:t>
        <a:bodyPr/>
        <a:lstStyle/>
        <a:p>
          <a:endParaRPr lang="zh-CN" altLang="en-US"/>
        </a:p>
      </dgm:t>
    </dgm:pt>
    <dgm:pt modelId="{7A29DF22-5D6D-432B-A139-177B464CB33A}" type="sibTrans" cxnId="{F0BB1CCE-BAE1-429B-9371-9D15DB39C2A6}">
      <dgm:prSet/>
      <dgm:spPr/>
      <dgm:t>
        <a:bodyPr/>
        <a:lstStyle/>
        <a:p>
          <a:endParaRPr lang="zh-CN" altLang="en-US"/>
        </a:p>
      </dgm:t>
    </dgm:pt>
    <dgm:pt modelId="{9D978247-750B-4FD1-B159-F31B08DB2A80}">
      <dgm:prSet phldrT="[文本]"/>
      <dgm:spPr/>
      <dgm:t>
        <a:bodyPr/>
        <a:lstStyle/>
        <a:p>
          <a:r>
            <a:rPr lang="zh-CN" altLang="en-US" dirty="0" smtClean="0"/>
            <a:t>不同文档格式编写不同的程序</a:t>
          </a:r>
          <a:endParaRPr lang="zh-CN" altLang="en-US" dirty="0"/>
        </a:p>
      </dgm:t>
    </dgm:pt>
    <dgm:pt modelId="{1C0F1008-ED37-4998-BAAF-E59B3ECEBA06}" type="parTrans" cxnId="{D182BBBC-5A3A-4C1D-996D-F10E886B1664}">
      <dgm:prSet/>
      <dgm:spPr/>
      <dgm:t>
        <a:bodyPr/>
        <a:lstStyle/>
        <a:p>
          <a:endParaRPr lang="zh-CN" altLang="en-US"/>
        </a:p>
      </dgm:t>
    </dgm:pt>
    <dgm:pt modelId="{EC1767A8-46E6-414F-AABB-21E432E0AFB2}" type="sibTrans" cxnId="{D182BBBC-5A3A-4C1D-996D-F10E886B1664}">
      <dgm:prSet/>
      <dgm:spPr/>
      <dgm:t>
        <a:bodyPr/>
        <a:lstStyle/>
        <a:p>
          <a:endParaRPr lang="zh-CN" altLang="en-US"/>
        </a:p>
      </dgm:t>
    </dgm:pt>
    <dgm:pt modelId="{E1F66BC8-8A4A-40B5-8264-9B996971730B}">
      <dgm:prSet phldrT="[文本]"/>
      <dgm:spPr/>
      <dgm:t>
        <a:bodyPr/>
        <a:lstStyle/>
        <a:p>
          <a:r>
            <a:rPr lang="zh-CN" altLang="en-US" dirty="0" smtClean="0"/>
            <a:t>格式简单，格式修改需要修改代码，重新部署</a:t>
          </a:r>
          <a:endParaRPr lang="zh-CN" altLang="en-US" dirty="0"/>
        </a:p>
      </dgm:t>
    </dgm:pt>
    <dgm:pt modelId="{5D339ACC-BE66-40E6-B01F-5D146E71FCDC}" type="parTrans" cxnId="{DA48D02A-CA49-4E53-8D66-BB2AD01ADA1D}">
      <dgm:prSet/>
      <dgm:spPr/>
      <dgm:t>
        <a:bodyPr/>
        <a:lstStyle/>
        <a:p>
          <a:endParaRPr lang="zh-CN" altLang="en-US"/>
        </a:p>
      </dgm:t>
    </dgm:pt>
    <dgm:pt modelId="{FA03C7B8-EFC2-4B8F-AB3A-EECEC0455AC5}" type="sibTrans" cxnId="{DA48D02A-CA49-4E53-8D66-BB2AD01ADA1D}">
      <dgm:prSet/>
      <dgm:spPr/>
      <dgm:t>
        <a:bodyPr/>
        <a:lstStyle/>
        <a:p>
          <a:endParaRPr lang="zh-CN" altLang="en-US"/>
        </a:p>
      </dgm:t>
    </dgm:pt>
    <dgm:pt modelId="{5E9C0B42-0EAD-4E11-83B6-744CEECA1F58}" type="pres">
      <dgm:prSet presAssocID="{2F3BEAEB-BE2C-4402-AFFD-31579E79BD47}" presName="vert0" presStyleCnt="0">
        <dgm:presLayoutVars>
          <dgm:dir/>
          <dgm:animOne val="branch"/>
          <dgm:animLvl val="lvl"/>
        </dgm:presLayoutVars>
      </dgm:prSet>
      <dgm:spPr/>
    </dgm:pt>
    <dgm:pt modelId="{9ECDAB1D-C2C4-4E49-8924-A374DE7491A7}" type="pres">
      <dgm:prSet presAssocID="{8878B597-D2D4-40F8-9327-1934978C99AD}" presName="thickLine" presStyleLbl="alignNode1" presStyleIdx="0" presStyleCnt="1"/>
      <dgm:spPr/>
    </dgm:pt>
    <dgm:pt modelId="{D081B491-023A-4647-92DF-575AAAC64A35}" type="pres">
      <dgm:prSet presAssocID="{8878B597-D2D4-40F8-9327-1934978C99AD}" presName="horz1" presStyleCnt="0"/>
      <dgm:spPr/>
    </dgm:pt>
    <dgm:pt modelId="{46C316B0-BD79-4A0E-8E38-B8777903754A}" type="pres">
      <dgm:prSet presAssocID="{8878B597-D2D4-40F8-9327-1934978C99AD}" presName="tx1" presStyleLbl="revTx" presStyleIdx="0" presStyleCnt="4"/>
      <dgm:spPr/>
    </dgm:pt>
    <dgm:pt modelId="{63A424FC-E101-44E5-9EF6-FE075D7E6AFE}" type="pres">
      <dgm:prSet presAssocID="{8878B597-D2D4-40F8-9327-1934978C99AD}" presName="vert1" presStyleCnt="0"/>
      <dgm:spPr/>
    </dgm:pt>
    <dgm:pt modelId="{0E3FBF15-E9A5-4768-B502-22D0275FE5AB}" type="pres">
      <dgm:prSet presAssocID="{D48F0E20-EA18-4125-BB34-AF52195958AC}" presName="vertSpace2a" presStyleCnt="0"/>
      <dgm:spPr/>
    </dgm:pt>
    <dgm:pt modelId="{FCB82BD1-52BD-4FA9-8539-673150CD54D9}" type="pres">
      <dgm:prSet presAssocID="{D48F0E20-EA18-4125-BB34-AF52195958AC}" presName="horz2" presStyleCnt="0"/>
      <dgm:spPr/>
    </dgm:pt>
    <dgm:pt modelId="{5347F37C-BEE9-4F4C-9E5B-B64819F83350}" type="pres">
      <dgm:prSet presAssocID="{D48F0E20-EA18-4125-BB34-AF52195958AC}" presName="horzSpace2" presStyleCnt="0"/>
      <dgm:spPr/>
    </dgm:pt>
    <dgm:pt modelId="{D2436BE6-C876-4765-9289-5785DA840A34}" type="pres">
      <dgm:prSet presAssocID="{D48F0E20-EA18-4125-BB34-AF52195958AC}" presName="tx2" presStyleLbl="revTx" presStyleIdx="1" presStyleCnt="4"/>
      <dgm:spPr/>
      <dgm:t>
        <a:bodyPr/>
        <a:lstStyle/>
        <a:p>
          <a:endParaRPr lang="zh-CN" altLang="en-US"/>
        </a:p>
      </dgm:t>
    </dgm:pt>
    <dgm:pt modelId="{050A211D-1D1F-49A3-A2D9-1F57F8761135}" type="pres">
      <dgm:prSet presAssocID="{D48F0E20-EA18-4125-BB34-AF52195958AC}" presName="vert2" presStyleCnt="0"/>
      <dgm:spPr/>
    </dgm:pt>
    <dgm:pt modelId="{4B4266F9-4EAF-4B13-A740-3B361018B6E4}" type="pres">
      <dgm:prSet presAssocID="{D48F0E20-EA18-4125-BB34-AF52195958AC}" presName="thinLine2b" presStyleLbl="callout" presStyleIdx="0" presStyleCnt="3"/>
      <dgm:spPr/>
    </dgm:pt>
    <dgm:pt modelId="{925C1B32-809C-47C5-BECD-6C4BD34F661B}" type="pres">
      <dgm:prSet presAssocID="{D48F0E20-EA18-4125-BB34-AF52195958AC}" presName="vertSpace2b" presStyleCnt="0"/>
      <dgm:spPr/>
    </dgm:pt>
    <dgm:pt modelId="{F861FA70-1F7C-4F15-BEC8-C8CCBB292D21}" type="pres">
      <dgm:prSet presAssocID="{9D978247-750B-4FD1-B159-F31B08DB2A80}" presName="horz2" presStyleCnt="0"/>
      <dgm:spPr/>
    </dgm:pt>
    <dgm:pt modelId="{A1B947DB-7796-4004-AA65-222F54559634}" type="pres">
      <dgm:prSet presAssocID="{9D978247-750B-4FD1-B159-F31B08DB2A80}" presName="horzSpace2" presStyleCnt="0"/>
      <dgm:spPr/>
    </dgm:pt>
    <dgm:pt modelId="{7D991D69-0292-4503-8D46-D8EB98E6B332}" type="pres">
      <dgm:prSet presAssocID="{9D978247-750B-4FD1-B159-F31B08DB2A80}" presName="tx2" presStyleLbl="revTx" presStyleIdx="2" presStyleCnt="4"/>
      <dgm:spPr/>
      <dgm:t>
        <a:bodyPr/>
        <a:lstStyle/>
        <a:p>
          <a:endParaRPr lang="zh-CN" altLang="en-US"/>
        </a:p>
      </dgm:t>
    </dgm:pt>
    <dgm:pt modelId="{D3EDAA6E-C38D-4AC1-A0CC-C5F80BCB8C3B}" type="pres">
      <dgm:prSet presAssocID="{9D978247-750B-4FD1-B159-F31B08DB2A80}" presName="vert2" presStyleCnt="0"/>
      <dgm:spPr/>
    </dgm:pt>
    <dgm:pt modelId="{318B4695-E5F3-4C2C-B409-1CDCACEE0F5A}" type="pres">
      <dgm:prSet presAssocID="{9D978247-750B-4FD1-B159-F31B08DB2A80}" presName="thinLine2b" presStyleLbl="callout" presStyleIdx="1" presStyleCnt="3"/>
      <dgm:spPr/>
    </dgm:pt>
    <dgm:pt modelId="{7B50EB7B-5F59-4A7C-9322-89DC8B37DA1C}" type="pres">
      <dgm:prSet presAssocID="{9D978247-750B-4FD1-B159-F31B08DB2A80}" presName="vertSpace2b" presStyleCnt="0"/>
      <dgm:spPr/>
    </dgm:pt>
    <dgm:pt modelId="{090825E4-ED9C-4729-B763-31AD186905FF}" type="pres">
      <dgm:prSet presAssocID="{E1F66BC8-8A4A-40B5-8264-9B996971730B}" presName="horz2" presStyleCnt="0"/>
      <dgm:spPr/>
    </dgm:pt>
    <dgm:pt modelId="{6B4988D8-0726-4719-B2D7-81D7AB0A4C72}" type="pres">
      <dgm:prSet presAssocID="{E1F66BC8-8A4A-40B5-8264-9B996971730B}" presName="horzSpace2" presStyleCnt="0"/>
      <dgm:spPr/>
    </dgm:pt>
    <dgm:pt modelId="{0927A043-450D-400E-BE05-3419F0831CD2}" type="pres">
      <dgm:prSet presAssocID="{E1F66BC8-8A4A-40B5-8264-9B996971730B}" presName="tx2" presStyleLbl="revTx" presStyleIdx="3" presStyleCnt="4"/>
      <dgm:spPr/>
    </dgm:pt>
    <dgm:pt modelId="{612594D1-9FAE-4B12-954C-ED882692D690}" type="pres">
      <dgm:prSet presAssocID="{E1F66BC8-8A4A-40B5-8264-9B996971730B}" presName="vert2" presStyleCnt="0"/>
      <dgm:spPr/>
    </dgm:pt>
    <dgm:pt modelId="{F566114E-683F-4392-B1EC-DFA36DCFD4DB}" type="pres">
      <dgm:prSet presAssocID="{E1F66BC8-8A4A-40B5-8264-9B996971730B}" presName="thinLine2b" presStyleLbl="callout" presStyleIdx="2" presStyleCnt="3"/>
      <dgm:spPr/>
    </dgm:pt>
    <dgm:pt modelId="{58762908-B763-4865-AD06-233FA6A80AE3}" type="pres">
      <dgm:prSet presAssocID="{E1F66BC8-8A4A-40B5-8264-9B996971730B}" presName="vertSpace2b" presStyleCnt="0"/>
      <dgm:spPr/>
    </dgm:pt>
  </dgm:ptLst>
  <dgm:cxnLst>
    <dgm:cxn modelId="{0234CF64-754B-401A-95D7-19685C64C733}" type="presOf" srcId="{2F3BEAEB-BE2C-4402-AFFD-31579E79BD47}" destId="{5E9C0B42-0EAD-4E11-83B6-744CEECA1F58}" srcOrd="0" destOrd="0" presId="urn:microsoft.com/office/officeart/2008/layout/LinedList"/>
    <dgm:cxn modelId="{83FE7337-ACEC-4B2C-BB90-AAA79FB3677D}" type="presOf" srcId="{E1F66BC8-8A4A-40B5-8264-9B996971730B}" destId="{0927A043-450D-400E-BE05-3419F0831CD2}" srcOrd="0" destOrd="0" presId="urn:microsoft.com/office/officeart/2008/layout/LinedList"/>
    <dgm:cxn modelId="{5DC2D0B2-273E-4675-BF61-6DF1F8D4C5F5}" type="presOf" srcId="{8878B597-D2D4-40F8-9327-1934978C99AD}" destId="{46C316B0-BD79-4A0E-8E38-B8777903754A}" srcOrd="0" destOrd="0" presId="urn:microsoft.com/office/officeart/2008/layout/LinedList"/>
    <dgm:cxn modelId="{F0BB1CCE-BAE1-429B-9371-9D15DB39C2A6}" srcId="{8878B597-D2D4-40F8-9327-1934978C99AD}" destId="{D48F0E20-EA18-4125-BB34-AF52195958AC}" srcOrd="0" destOrd="0" parTransId="{2F934261-2926-4A87-8398-1C75A633820A}" sibTransId="{7A29DF22-5D6D-432B-A139-177B464CB33A}"/>
    <dgm:cxn modelId="{00B98FA6-D9EA-4C23-9F6E-7F028AD8A0F2}" type="presOf" srcId="{D48F0E20-EA18-4125-BB34-AF52195958AC}" destId="{D2436BE6-C876-4765-9289-5785DA840A34}" srcOrd="0" destOrd="0" presId="urn:microsoft.com/office/officeart/2008/layout/LinedList"/>
    <dgm:cxn modelId="{DA48D02A-CA49-4E53-8D66-BB2AD01ADA1D}" srcId="{8878B597-D2D4-40F8-9327-1934978C99AD}" destId="{E1F66BC8-8A4A-40B5-8264-9B996971730B}" srcOrd="2" destOrd="0" parTransId="{5D339ACC-BE66-40E6-B01F-5D146E71FCDC}" sibTransId="{FA03C7B8-EFC2-4B8F-AB3A-EECEC0455AC5}"/>
    <dgm:cxn modelId="{D08B339D-CC23-452C-9BEC-62B3936BEB1C}" type="presOf" srcId="{9D978247-750B-4FD1-B159-F31B08DB2A80}" destId="{7D991D69-0292-4503-8D46-D8EB98E6B332}" srcOrd="0" destOrd="0" presId="urn:microsoft.com/office/officeart/2008/layout/LinedList"/>
    <dgm:cxn modelId="{61CC0E6B-6580-4116-8E63-D4E162478BA7}" srcId="{2F3BEAEB-BE2C-4402-AFFD-31579E79BD47}" destId="{8878B597-D2D4-40F8-9327-1934978C99AD}" srcOrd="0" destOrd="0" parTransId="{B6CC6AAB-9443-4A1E-91B6-6A9E4373980C}" sibTransId="{D3A99E5C-0400-4D64-A078-6682DE3C09BD}"/>
    <dgm:cxn modelId="{D182BBBC-5A3A-4C1D-996D-F10E886B1664}" srcId="{8878B597-D2D4-40F8-9327-1934978C99AD}" destId="{9D978247-750B-4FD1-B159-F31B08DB2A80}" srcOrd="1" destOrd="0" parTransId="{1C0F1008-ED37-4998-BAAF-E59B3ECEBA06}" sibTransId="{EC1767A8-46E6-414F-AABB-21E432E0AFB2}"/>
    <dgm:cxn modelId="{66DA265B-EF0A-494D-B50D-EA62DE1CE3F0}" type="presParOf" srcId="{5E9C0B42-0EAD-4E11-83B6-744CEECA1F58}" destId="{9ECDAB1D-C2C4-4E49-8924-A374DE7491A7}" srcOrd="0" destOrd="0" presId="urn:microsoft.com/office/officeart/2008/layout/LinedList"/>
    <dgm:cxn modelId="{B496D4AE-EDC8-4D17-83DB-F3B2D3CEBB55}" type="presParOf" srcId="{5E9C0B42-0EAD-4E11-83B6-744CEECA1F58}" destId="{D081B491-023A-4647-92DF-575AAAC64A35}" srcOrd="1" destOrd="0" presId="urn:microsoft.com/office/officeart/2008/layout/LinedList"/>
    <dgm:cxn modelId="{73389AD0-BC0A-4F33-83F0-283924730F81}" type="presParOf" srcId="{D081B491-023A-4647-92DF-575AAAC64A35}" destId="{46C316B0-BD79-4A0E-8E38-B8777903754A}" srcOrd="0" destOrd="0" presId="urn:microsoft.com/office/officeart/2008/layout/LinedList"/>
    <dgm:cxn modelId="{BE20BA91-F69D-4CEC-9FC1-89CA077B5D5E}" type="presParOf" srcId="{D081B491-023A-4647-92DF-575AAAC64A35}" destId="{63A424FC-E101-44E5-9EF6-FE075D7E6AFE}" srcOrd="1" destOrd="0" presId="urn:microsoft.com/office/officeart/2008/layout/LinedList"/>
    <dgm:cxn modelId="{C77A61F0-73A6-4894-B23F-6D7DF403477B}" type="presParOf" srcId="{63A424FC-E101-44E5-9EF6-FE075D7E6AFE}" destId="{0E3FBF15-E9A5-4768-B502-22D0275FE5AB}" srcOrd="0" destOrd="0" presId="urn:microsoft.com/office/officeart/2008/layout/LinedList"/>
    <dgm:cxn modelId="{5AF0D29C-C006-4845-BE71-D908F8DA605C}" type="presParOf" srcId="{63A424FC-E101-44E5-9EF6-FE075D7E6AFE}" destId="{FCB82BD1-52BD-4FA9-8539-673150CD54D9}" srcOrd="1" destOrd="0" presId="urn:microsoft.com/office/officeart/2008/layout/LinedList"/>
    <dgm:cxn modelId="{BCEFAC74-83E9-44E1-AA8E-9CA75DEC2100}" type="presParOf" srcId="{FCB82BD1-52BD-4FA9-8539-673150CD54D9}" destId="{5347F37C-BEE9-4F4C-9E5B-B64819F83350}" srcOrd="0" destOrd="0" presId="urn:microsoft.com/office/officeart/2008/layout/LinedList"/>
    <dgm:cxn modelId="{FA82CAAF-62FB-4FD4-A4C6-B9D6DE6DE2AB}" type="presParOf" srcId="{FCB82BD1-52BD-4FA9-8539-673150CD54D9}" destId="{D2436BE6-C876-4765-9289-5785DA840A34}" srcOrd="1" destOrd="0" presId="urn:microsoft.com/office/officeart/2008/layout/LinedList"/>
    <dgm:cxn modelId="{678DD32C-61B6-4C50-85E6-10068A11DC79}" type="presParOf" srcId="{FCB82BD1-52BD-4FA9-8539-673150CD54D9}" destId="{050A211D-1D1F-49A3-A2D9-1F57F8761135}" srcOrd="2" destOrd="0" presId="urn:microsoft.com/office/officeart/2008/layout/LinedList"/>
    <dgm:cxn modelId="{CE7D1BF6-8AA0-40A5-B6F7-6743E5651450}" type="presParOf" srcId="{63A424FC-E101-44E5-9EF6-FE075D7E6AFE}" destId="{4B4266F9-4EAF-4B13-A740-3B361018B6E4}" srcOrd="2" destOrd="0" presId="urn:microsoft.com/office/officeart/2008/layout/LinedList"/>
    <dgm:cxn modelId="{57ACE1EB-DCBA-4126-839D-95D2C4D6CBB2}" type="presParOf" srcId="{63A424FC-E101-44E5-9EF6-FE075D7E6AFE}" destId="{925C1B32-809C-47C5-BECD-6C4BD34F661B}" srcOrd="3" destOrd="0" presId="urn:microsoft.com/office/officeart/2008/layout/LinedList"/>
    <dgm:cxn modelId="{BFCB334E-273E-4E70-ABB0-0C473178218A}" type="presParOf" srcId="{63A424FC-E101-44E5-9EF6-FE075D7E6AFE}" destId="{F861FA70-1F7C-4F15-BEC8-C8CCBB292D21}" srcOrd="4" destOrd="0" presId="urn:microsoft.com/office/officeart/2008/layout/LinedList"/>
    <dgm:cxn modelId="{4F067E7C-A890-4838-AADF-DBB764DFA2DC}" type="presParOf" srcId="{F861FA70-1F7C-4F15-BEC8-C8CCBB292D21}" destId="{A1B947DB-7796-4004-AA65-222F54559634}" srcOrd="0" destOrd="0" presId="urn:microsoft.com/office/officeart/2008/layout/LinedList"/>
    <dgm:cxn modelId="{8F1AF953-6E11-485B-9ADF-CBA82D814B6A}" type="presParOf" srcId="{F861FA70-1F7C-4F15-BEC8-C8CCBB292D21}" destId="{7D991D69-0292-4503-8D46-D8EB98E6B332}" srcOrd="1" destOrd="0" presId="urn:microsoft.com/office/officeart/2008/layout/LinedList"/>
    <dgm:cxn modelId="{A44FB6DD-287B-4C28-9B6E-3F17B2AD3A15}" type="presParOf" srcId="{F861FA70-1F7C-4F15-BEC8-C8CCBB292D21}" destId="{D3EDAA6E-C38D-4AC1-A0CC-C5F80BCB8C3B}" srcOrd="2" destOrd="0" presId="urn:microsoft.com/office/officeart/2008/layout/LinedList"/>
    <dgm:cxn modelId="{2AABA052-AA6D-41F2-85D6-52F412AD2AE0}" type="presParOf" srcId="{63A424FC-E101-44E5-9EF6-FE075D7E6AFE}" destId="{318B4695-E5F3-4C2C-B409-1CDCACEE0F5A}" srcOrd="5" destOrd="0" presId="urn:microsoft.com/office/officeart/2008/layout/LinedList"/>
    <dgm:cxn modelId="{6F54C74C-7632-4468-AF1B-03754131753F}" type="presParOf" srcId="{63A424FC-E101-44E5-9EF6-FE075D7E6AFE}" destId="{7B50EB7B-5F59-4A7C-9322-89DC8B37DA1C}" srcOrd="6" destOrd="0" presId="urn:microsoft.com/office/officeart/2008/layout/LinedList"/>
    <dgm:cxn modelId="{840F0B54-57EC-4004-A22D-A1CB243D8696}" type="presParOf" srcId="{63A424FC-E101-44E5-9EF6-FE075D7E6AFE}" destId="{090825E4-ED9C-4729-B763-31AD186905FF}" srcOrd="7" destOrd="0" presId="urn:microsoft.com/office/officeart/2008/layout/LinedList"/>
    <dgm:cxn modelId="{F6517B0D-78D1-4B7D-B383-7779356F449F}" type="presParOf" srcId="{090825E4-ED9C-4729-B763-31AD186905FF}" destId="{6B4988D8-0726-4719-B2D7-81D7AB0A4C72}" srcOrd="0" destOrd="0" presId="urn:microsoft.com/office/officeart/2008/layout/LinedList"/>
    <dgm:cxn modelId="{A4019414-9F39-4D20-B1B5-DC8FDF3792E1}" type="presParOf" srcId="{090825E4-ED9C-4729-B763-31AD186905FF}" destId="{0927A043-450D-400E-BE05-3419F0831CD2}" srcOrd="1" destOrd="0" presId="urn:microsoft.com/office/officeart/2008/layout/LinedList"/>
    <dgm:cxn modelId="{75E77C77-057E-4FC0-B5AA-CEDA0EA540DC}" type="presParOf" srcId="{090825E4-ED9C-4729-B763-31AD186905FF}" destId="{612594D1-9FAE-4B12-954C-ED882692D690}" srcOrd="2" destOrd="0" presId="urn:microsoft.com/office/officeart/2008/layout/LinedList"/>
    <dgm:cxn modelId="{6B72553E-D58F-45A7-91DF-A75E78E675C5}" type="presParOf" srcId="{63A424FC-E101-44E5-9EF6-FE075D7E6AFE}" destId="{F566114E-683F-4392-B1EC-DFA36DCFD4DB}" srcOrd="8" destOrd="0" presId="urn:microsoft.com/office/officeart/2008/layout/LinedList"/>
    <dgm:cxn modelId="{23ABC5B5-7516-490B-BB63-5E7E7603ACEF}" type="presParOf" srcId="{63A424FC-E101-44E5-9EF6-FE075D7E6AFE}" destId="{58762908-B763-4865-AD06-233FA6A80AE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3BEAEB-BE2C-4402-AFFD-31579E79BD47}" type="doc">
      <dgm:prSet loTypeId="urn:microsoft.com/office/officeart/2008/layout/LinedList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zh-CN" altLang="en-US"/>
        </a:p>
      </dgm:t>
    </dgm:pt>
    <dgm:pt modelId="{C354FC8B-7BAA-4149-9701-2B460CA0282C}">
      <dgm:prSet/>
      <dgm:spPr/>
      <dgm:t>
        <a:bodyPr/>
        <a:lstStyle/>
        <a:p>
          <a:r>
            <a:rPr lang="en-US" altLang="zh-CN" dirty="0" smtClean="0"/>
            <a:t>XDOC</a:t>
          </a:r>
          <a:r>
            <a:rPr lang="zh-CN" altLang="en-US" dirty="0" smtClean="0"/>
            <a:t>改进</a:t>
          </a:r>
          <a:endParaRPr lang="en-US" altLang="zh-CN" dirty="0"/>
        </a:p>
      </dgm:t>
    </dgm:pt>
    <dgm:pt modelId="{A5DC0803-A4A5-4416-8E2E-E0AA8DA7579D}" type="parTrans" cxnId="{E12B275B-E5A6-4EA5-9FEB-12B9A6C42D43}">
      <dgm:prSet/>
      <dgm:spPr/>
      <dgm:t>
        <a:bodyPr/>
        <a:lstStyle/>
        <a:p>
          <a:endParaRPr lang="zh-CN" altLang="en-US"/>
        </a:p>
      </dgm:t>
    </dgm:pt>
    <dgm:pt modelId="{06AAB61E-5060-4819-8EAB-1F7D2018876C}" type="sibTrans" cxnId="{E12B275B-E5A6-4EA5-9FEB-12B9A6C42D43}">
      <dgm:prSet/>
      <dgm:spPr/>
      <dgm:t>
        <a:bodyPr/>
        <a:lstStyle/>
        <a:p>
          <a:endParaRPr lang="zh-CN" altLang="en-US"/>
        </a:p>
      </dgm:t>
    </dgm:pt>
    <dgm:pt modelId="{07B075DE-51EA-421D-A9DE-2FA009CB9AC2}">
      <dgm:prSet/>
      <dgm:spPr/>
      <dgm:t>
        <a:bodyPr/>
        <a:lstStyle/>
        <a:p>
          <a:r>
            <a:rPr lang="zh-CN" altLang="en-US" dirty="0" smtClean="0"/>
            <a:t>直接利用现有</a:t>
          </a:r>
          <a:r>
            <a:rPr lang="en-US" altLang="zh-CN" dirty="0" smtClean="0"/>
            <a:t>Word</a:t>
          </a:r>
          <a:r>
            <a:rPr lang="zh-CN" altLang="en-US" dirty="0" smtClean="0"/>
            <a:t>文档，可视化绑定数据</a:t>
          </a:r>
          <a:endParaRPr lang="en-US" altLang="zh-CN" dirty="0"/>
        </a:p>
      </dgm:t>
    </dgm:pt>
    <dgm:pt modelId="{51F2F6C0-E955-47CC-BED4-8E8F117B36F8}" type="parTrans" cxnId="{B0EDEDB3-4652-4040-BEA7-2E40808D443C}">
      <dgm:prSet/>
      <dgm:spPr/>
      <dgm:t>
        <a:bodyPr/>
        <a:lstStyle/>
        <a:p>
          <a:endParaRPr lang="zh-CN" altLang="en-US"/>
        </a:p>
      </dgm:t>
    </dgm:pt>
    <dgm:pt modelId="{962EC158-4C41-4219-8255-C7A477CB0A58}" type="sibTrans" cxnId="{B0EDEDB3-4652-4040-BEA7-2E40808D443C}">
      <dgm:prSet/>
      <dgm:spPr/>
      <dgm:t>
        <a:bodyPr/>
        <a:lstStyle/>
        <a:p>
          <a:endParaRPr lang="zh-CN" altLang="en-US"/>
        </a:p>
      </dgm:t>
    </dgm:pt>
    <dgm:pt modelId="{EEC36C50-C9CA-44E6-B4C1-ABA1C1655593}">
      <dgm:prSet/>
      <dgm:spPr/>
      <dgm:t>
        <a:bodyPr/>
        <a:lstStyle/>
        <a:p>
          <a:r>
            <a:rPr lang="zh-CN" altLang="en-US" dirty="0" smtClean="0"/>
            <a:t>同时支持多种格式输出</a:t>
          </a:r>
          <a:endParaRPr lang="en-US" altLang="zh-CN" dirty="0"/>
        </a:p>
      </dgm:t>
    </dgm:pt>
    <dgm:pt modelId="{2CEC55B9-98DC-4E3A-97E1-CBBED0E41ACB}" type="parTrans" cxnId="{3402527F-3A4F-4546-9DA5-EDEB597ADAC2}">
      <dgm:prSet/>
      <dgm:spPr/>
      <dgm:t>
        <a:bodyPr/>
        <a:lstStyle/>
        <a:p>
          <a:endParaRPr lang="zh-CN" altLang="en-US"/>
        </a:p>
      </dgm:t>
    </dgm:pt>
    <dgm:pt modelId="{DC78C86D-97B8-4083-A134-D41415280631}" type="sibTrans" cxnId="{3402527F-3A4F-4546-9DA5-EDEB597ADAC2}">
      <dgm:prSet/>
      <dgm:spPr/>
      <dgm:t>
        <a:bodyPr/>
        <a:lstStyle/>
        <a:p>
          <a:endParaRPr lang="zh-CN" altLang="en-US"/>
        </a:p>
      </dgm:t>
    </dgm:pt>
    <dgm:pt modelId="{45F983A2-43B7-41BB-92F6-AC881EB99451}">
      <dgm:prSet/>
      <dgm:spPr/>
      <dgm:t>
        <a:bodyPr/>
        <a:lstStyle/>
        <a:p>
          <a:r>
            <a:rPr lang="zh-CN" altLang="en-US" dirty="0" smtClean="0"/>
            <a:t>格式丰富，格式调整可视化完成，保存后立即生效</a:t>
          </a:r>
          <a:endParaRPr lang="en-US" altLang="zh-CN" dirty="0"/>
        </a:p>
      </dgm:t>
    </dgm:pt>
    <dgm:pt modelId="{88D232FC-EFF2-44E3-B390-8340D5DCF89E}" type="parTrans" cxnId="{8D390EE0-64AA-4A0F-8B61-4CE003B6E5EF}">
      <dgm:prSet/>
      <dgm:spPr/>
      <dgm:t>
        <a:bodyPr/>
        <a:lstStyle/>
        <a:p>
          <a:endParaRPr lang="zh-CN" altLang="en-US"/>
        </a:p>
      </dgm:t>
    </dgm:pt>
    <dgm:pt modelId="{22BAEACC-7042-42B9-BA2E-94308E683106}" type="sibTrans" cxnId="{8D390EE0-64AA-4A0F-8B61-4CE003B6E5EF}">
      <dgm:prSet/>
      <dgm:spPr/>
      <dgm:t>
        <a:bodyPr/>
        <a:lstStyle/>
        <a:p>
          <a:endParaRPr lang="zh-CN" altLang="en-US"/>
        </a:p>
      </dgm:t>
    </dgm:pt>
    <dgm:pt modelId="{5E9C0B42-0EAD-4E11-83B6-744CEECA1F58}" type="pres">
      <dgm:prSet presAssocID="{2F3BEAEB-BE2C-4402-AFFD-31579E79BD47}" presName="vert0" presStyleCnt="0">
        <dgm:presLayoutVars>
          <dgm:dir/>
          <dgm:animOne val="branch"/>
          <dgm:animLvl val="lvl"/>
        </dgm:presLayoutVars>
      </dgm:prSet>
      <dgm:spPr/>
    </dgm:pt>
    <dgm:pt modelId="{30A9F98E-604B-4CDE-B0DE-ED1B34AEF3F6}" type="pres">
      <dgm:prSet presAssocID="{C354FC8B-7BAA-4149-9701-2B460CA0282C}" presName="thickLine" presStyleLbl="alignNode1" presStyleIdx="0" presStyleCnt="1"/>
      <dgm:spPr/>
    </dgm:pt>
    <dgm:pt modelId="{26E5A797-E81B-4EFA-B2E6-F73D2934DD80}" type="pres">
      <dgm:prSet presAssocID="{C354FC8B-7BAA-4149-9701-2B460CA0282C}" presName="horz1" presStyleCnt="0"/>
      <dgm:spPr/>
    </dgm:pt>
    <dgm:pt modelId="{21F973B3-0698-4F5E-8EED-BE39EA82E7FB}" type="pres">
      <dgm:prSet presAssocID="{C354FC8B-7BAA-4149-9701-2B460CA0282C}" presName="tx1" presStyleLbl="revTx" presStyleIdx="0" presStyleCnt="4"/>
      <dgm:spPr/>
    </dgm:pt>
    <dgm:pt modelId="{844ADB34-1A2F-431C-BFC3-DAEC89B8669C}" type="pres">
      <dgm:prSet presAssocID="{C354FC8B-7BAA-4149-9701-2B460CA0282C}" presName="vert1" presStyleCnt="0"/>
      <dgm:spPr/>
    </dgm:pt>
    <dgm:pt modelId="{A6A3C956-24CF-4678-8EF5-DDE09651C4E5}" type="pres">
      <dgm:prSet presAssocID="{07B075DE-51EA-421D-A9DE-2FA009CB9AC2}" presName="vertSpace2a" presStyleCnt="0"/>
      <dgm:spPr/>
    </dgm:pt>
    <dgm:pt modelId="{25E81C14-B490-4B5C-9F91-2A2CA34EFD6E}" type="pres">
      <dgm:prSet presAssocID="{07B075DE-51EA-421D-A9DE-2FA009CB9AC2}" presName="horz2" presStyleCnt="0"/>
      <dgm:spPr/>
    </dgm:pt>
    <dgm:pt modelId="{300B9E02-6BE1-43F9-AA61-71CE273D3B2B}" type="pres">
      <dgm:prSet presAssocID="{07B075DE-51EA-421D-A9DE-2FA009CB9AC2}" presName="horzSpace2" presStyleCnt="0"/>
      <dgm:spPr/>
    </dgm:pt>
    <dgm:pt modelId="{FF4F6BDB-4E38-40B6-A9F6-351A363EE0DD}" type="pres">
      <dgm:prSet presAssocID="{07B075DE-51EA-421D-A9DE-2FA009CB9AC2}" presName="tx2" presStyleLbl="revTx" presStyleIdx="1" presStyleCnt="4"/>
      <dgm:spPr/>
    </dgm:pt>
    <dgm:pt modelId="{B4195F76-772D-423B-B70F-5F4EF4A5A6FF}" type="pres">
      <dgm:prSet presAssocID="{07B075DE-51EA-421D-A9DE-2FA009CB9AC2}" presName="vert2" presStyleCnt="0"/>
      <dgm:spPr/>
    </dgm:pt>
    <dgm:pt modelId="{A28D55F2-F991-4E4B-B5B6-8127F5107B8E}" type="pres">
      <dgm:prSet presAssocID="{07B075DE-51EA-421D-A9DE-2FA009CB9AC2}" presName="thinLine2b" presStyleLbl="callout" presStyleIdx="0" presStyleCnt="3"/>
      <dgm:spPr/>
    </dgm:pt>
    <dgm:pt modelId="{9FD23B97-E202-4989-AA47-B34108542C43}" type="pres">
      <dgm:prSet presAssocID="{07B075DE-51EA-421D-A9DE-2FA009CB9AC2}" presName="vertSpace2b" presStyleCnt="0"/>
      <dgm:spPr/>
    </dgm:pt>
    <dgm:pt modelId="{F098C700-B984-4CF3-A23B-4CE06814DAE9}" type="pres">
      <dgm:prSet presAssocID="{EEC36C50-C9CA-44E6-B4C1-ABA1C1655593}" presName="horz2" presStyleCnt="0"/>
      <dgm:spPr/>
    </dgm:pt>
    <dgm:pt modelId="{3D4E7F2D-90B5-4D26-9790-D6BE40A6F231}" type="pres">
      <dgm:prSet presAssocID="{EEC36C50-C9CA-44E6-B4C1-ABA1C1655593}" presName="horzSpace2" presStyleCnt="0"/>
      <dgm:spPr/>
    </dgm:pt>
    <dgm:pt modelId="{DC1CAA45-3BD4-4F6F-92A9-19E3648E53C3}" type="pres">
      <dgm:prSet presAssocID="{EEC36C50-C9CA-44E6-B4C1-ABA1C1655593}" presName="tx2" presStyleLbl="revTx" presStyleIdx="2" presStyleCnt="4"/>
      <dgm:spPr/>
      <dgm:t>
        <a:bodyPr/>
        <a:lstStyle/>
        <a:p>
          <a:endParaRPr lang="zh-CN" altLang="en-US"/>
        </a:p>
      </dgm:t>
    </dgm:pt>
    <dgm:pt modelId="{AFA25B24-5ADD-4163-9DC3-EF8C328897CA}" type="pres">
      <dgm:prSet presAssocID="{EEC36C50-C9CA-44E6-B4C1-ABA1C1655593}" presName="vert2" presStyleCnt="0"/>
      <dgm:spPr/>
    </dgm:pt>
    <dgm:pt modelId="{9A5BA6C0-812B-4F7A-9CC5-4229D70893DD}" type="pres">
      <dgm:prSet presAssocID="{EEC36C50-C9CA-44E6-B4C1-ABA1C1655593}" presName="thinLine2b" presStyleLbl="callout" presStyleIdx="1" presStyleCnt="3"/>
      <dgm:spPr/>
    </dgm:pt>
    <dgm:pt modelId="{7881BD87-AD8A-463A-8882-FC35D20B48FB}" type="pres">
      <dgm:prSet presAssocID="{EEC36C50-C9CA-44E6-B4C1-ABA1C1655593}" presName="vertSpace2b" presStyleCnt="0"/>
      <dgm:spPr/>
    </dgm:pt>
    <dgm:pt modelId="{1E17D826-A1CD-40CB-A182-13F357D855D2}" type="pres">
      <dgm:prSet presAssocID="{45F983A2-43B7-41BB-92F6-AC881EB99451}" presName="horz2" presStyleCnt="0"/>
      <dgm:spPr/>
    </dgm:pt>
    <dgm:pt modelId="{2FD8621A-F355-40A3-82AD-2832981B7F80}" type="pres">
      <dgm:prSet presAssocID="{45F983A2-43B7-41BB-92F6-AC881EB99451}" presName="horzSpace2" presStyleCnt="0"/>
      <dgm:spPr/>
    </dgm:pt>
    <dgm:pt modelId="{B9AACA5A-922A-4391-80B6-101A2325DAD3}" type="pres">
      <dgm:prSet presAssocID="{45F983A2-43B7-41BB-92F6-AC881EB99451}" presName="tx2" presStyleLbl="revTx" presStyleIdx="3" presStyleCnt="4"/>
      <dgm:spPr/>
    </dgm:pt>
    <dgm:pt modelId="{59BEA072-3D79-4571-A675-23FC24FC941C}" type="pres">
      <dgm:prSet presAssocID="{45F983A2-43B7-41BB-92F6-AC881EB99451}" presName="vert2" presStyleCnt="0"/>
      <dgm:spPr/>
    </dgm:pt>
    <dgm:pt modelId="{62FFA1AF-A88E-44BA-AE5D-5AAC539A53D0}" type="pres">
      <dgm:prSet presAssocID="{45F983A2-43B7-41BB-92F6-AC881EB99451}" presName="thinLine2b" presStyleLbl="callout" presStyleIdx="2" presStyleCnt="3"/>
      <dgm:spPr/>
    </dgm:pt>
    <dgm:pt modelId="{D64FC6D3-E326-445A-92DB-3E0DB7AC2C2C}" type="pres">
      <dgm:prSet presAssocID="{45F983A2-43B7-41BB-92F6-AC881EB99451}" presName="vertSpace2b" presStyleCnt="0"/>
      <dgm:spPr/>
    </dgm:pt>
  </dgm:ptLst>
  <dgm:cxnLst>
    <dgm:cxn modelId="{E12B275B-E5A6-4EA5-9FEB-12B9A6C42D43}" srcId="{2F3BEAEB-BE2C-4402-AFFD-31579E79BD47}" destId="{C354FC8B-7BAA-4149-9701-2B460CA0282C}" srcOrd="0" destOrd="0" parTransId="{A5DC0803-A4A5-4416-8E2E-E0AA8DA7579D}" sibTransId="{06AAB61E-5060-4819-8EAB-1F7D2018876C}"/>
    <dgm:cxn modelId="{780A5DE6-011A-4022-8502-42C594902B79}" type="presOf" srcId="{C354FC8B-7BAA-4149-9701-2B460CA0282C}" destId="{21F973B3-0698-4F5E-8EED-BE39EA82E7FB}" srcOrd="0" destOrd="0" presId="urn:microsoft.com/office/officeart/2008/layout/LinedList"/>
    <dgm:cxn modelId="{1E567685-4A3C-4FF5-9D1B-589EAFCB854D}" type="presOf" srcId="{45F983A2-43B7-41BB-92F6-AC881EB99451}" destId="{B9AACA5A-922A-4391-80B6-101A2325DAD3}" srcOrd="0" destOrd="0" presId="urn:microsoft.com/office/officeart/2008/layout/LinedList"/>
    <dgm:cxn modelId="{3402527F-3A4F-4546-9DA5-EDEB597ADAC2}" srcId="{C354FC8B-7BAA-4149-9701-2B460CA0282C}" destId="{EEC36C50-C9CA-44E6-B4C1-ABA1C1655593}" srcOrd="1" destOrd="0" parTransId="{2CEC55B9-98DC-4E3A-97E1-CBBED0E41ACB}" sibTransId="{DC78C86D-97B8-4083-A134-D41415280631}"/>
    <dgm:cxn modelId="{43A4E6E3-38D0-4673-8548-DFE25B602EB6}" type="presOf" srcId="{2F3BEAEB-BE2C-4402-AFFD-31579E79BD47}" destId="{5E9C0B42-0EAD-4E11-83B6-744CEECA1F58}" srcOrd="0" destOrd="0" presId="urn:microsoft.com/office/officeart/2008/layout/LinedList"/>
    <dgm:cxn modelId="{5446F296-38C2-483B-A3BB-6BE9C5FCD337}" type="presOf" srcId="{EEC36C50-C9CA-44E6-B4C1-ABA1C1655593}" destId="{DC1CAA45-3BD4-4F6F-92A9-19E3648E53C3}" srcOrd="0" destOrd="0" presId="urn:microsoft.com/office/officeart/2008/layout/LinedList"/>
    <dgm:cxn modelId="{B0EDEDB3-4652-4040-BEA7-2E40808D443C}" srcId="{C354FC8B-7BAA-4149-9701-2B460CA0282C}" destId="{07B075DE-51EA-421D-A9DE-2FA009CB9AC2}" srcOrd="0" destOrd="0" parTransId="{51F2F6C0-E955-47CC-BED4-8E8F117B36F8}" sibTransId="{962EC158-4C41-4219-8255-C7A477CB0A58}"/>
    <dgm:cxn modelId="{8D390EE0-64AA-4A0F-8B61-4CE003B6E5EF}" srcId="{C354FC8B-7BAA-4149-9701-2B460CA0282C}" destId="{45F983A2-43B7-41BB-92F6-AC881EB99451}" srcOrd="2" destOrd="0" parTransId="{88D232FC-EFF2-44E3-B390-8340D5DCF89E}" sibTransId="{22BAEACC-7042-42B9-BA2E-94308E683106}"/>
    <dgm:cxn modelId="{E6B648F6-50D1-43FA-B652-68F1052143AC}" type="presOf" srcId="{07B075DE-51EA-421D-A9DE-2FA009CB9AC2}" destId="{FF4F6BDB-4E38-40B6-A9F6-351A363EE0DD}" srcOrd="0" destOrd="0" presId="urn:microsoft.com/office/officeart/2008/layout/LinedList"/>
    <dgm:cxn modelId="{535DCB79-43A5-48BF-8DA7-F45584294E8C}" type="presParOf" srcId="{5E9C0B42-0EAD-4E11-83B6-744CEECA1F58}" destId="{30A9F98E-604B-4CDE-B0DE-ED1B34AEF3F6}" srcOrd="0" destOrd="0" presId="urn:microsoft.com/office/officeart/2008/layout/LinedList"/>
    <dgm:cxn modelId="{68054B3C-6C65-49A7-99E4-DEFAD23DDEC7}" type="presParOf" srcId="{5E9C0B42-0EAD-4E11-83B6-744CEECA1F58}" destId="{26E5A797-E81B-4EFA-B2E6-F73D2934DD80}" srcOrd="1" destOrd="0" presId="urn:microsoft.com/office/officeart/2008/layout/LinedList"/>
    <dgm:cxn modelId="{5F4F7793-1BE6-49A5-B9F1-074F4D4B2767}" type="presParOf" srcId="{26E5A797-E81B-4EFA-B2E6-F73D2934DD80}" destId="{21F973B3-0698-4F5E-8EED-BE39EA82E7FB}" srcOrd="0" destOrd="0" presId="urn:microsoft.com/office/officeart/2008/layout/LinedList"/>
    <dgm:cxn modelId="{796B17C3-F608-4DED-B6B9-F768661D70BA}" type="presParOf" srcId="{26E5A797-E81B-4EFA-B2E6-F73D2934DD80}" destId="{844ADB34-1A2F-431C-BFC3-DAEC89B8669C}" srcOrd="1" destOrd="0" presId="urn:microsoft.com/office/officeart/2008/layout/LinedList"/>
    <dgm:cxn modelId="{FF9A765C-5ABD-44B0-A637-4AE932E460AB}" type="presParOf" srcId="{844ADB34-1A2F-431C-BFC3-DAEC89B8669C}" destId="{A6A3C956-24CF-4678-8EF5-DDE09651C4E5}" srcOrd="0" destOrd="0" presId="urn:microsoft.com/office/officeart/2008/layout/LinedList"/>
    <dgm:cxn modelId="{18EDF76F-D2C4-41E1-A515-45035EC71BD8}" type="presParOf" srcId="{844ADB34-1A2F-431C-BFC3-DAEC89B8669C}" destId="{25E81C14-B490-4B5C-9F91-2A2CA34EFD6E}" srcOrd="1" destOrd="0" presId="urn:microsoft.com/office/officeart/2008/layout/LinedList"/>
    <dgm:cxn modelId="{185350B3-D908-4454-B031-AE837F528685}" type="presParOf" srcId="{25E81C14-B490-4B5C-9F91-2A2CA34EFD6E}" destId="{300B9E02-6BE1-43F9-AA61-71CE273D3B2B}" srcOrd="0" destOrd="0" presId="urn:microsoft.com/office/officeart/2008/layout/LinedList"/>
    <dgm:cxn modelId="{25A0421C-8093-4DAE-B867-FDA73772631D}" type="presParOf" srcId="{25E81C14-B490-4B5C-9F91-2A2CA34EFD6E}" destId="{FF4F6BDB-4E38-40B6-A9F6-351A363EE0DD}" srcOrd="1" destOrd="0" presId="urn:microsoft.com/office/officeart/2008/layout/LinedList"/>
    <dgm:cxn modelId="{3702B708-886B-4A0F-BE3F-BCA4A2099C96}" type="presParOf" srcId="{25E81C14-B490-4B5C-9F91-2A2CA34EFD6E}" destId="{B4195F76-772D-423B-B70F-5F4EF4A5A6FF}" srcOrd="2" destOrd="0" presId="urn:microsoft.com/office/officeart/2008/layout/LinedList"/>
    <dgm:cxn modelId="{8FAD32FB-6637-4094-BB0D-ED340AF4D083}" type="presParOf" srcId="{844ADB34-1A2F-431C-BFC3-DAEC89B8669C}" destId="{A28D55F2-F991-4E4B-B5B6-8127F5107B8E}" srcOrd="2" destOrd="0" presId="urn:microsoft.com/office/officeart/2008/layout/LinedList"/>
    <dgm:cxn modelId="{8A2EBA46-D76E-42FA-906A-F70785361EC8}" type="presParOf" srcId="{844ADB34-1A2F-431C-BFC3-DAEC89B8669C}" destId="{9FD23B97-E202-4989-AA47-B34108542C43}" srcOrd="3" destOrd="0" presId="urn:microsoft.com/office/officeart/2008/layout/LinedList"/>
    <dgm:cxn modelId="{B2D60801-511E-4DFA-9464-C5BE83F8C98E}" type="presParOf" srcId="{844ADB34-1A2F-431C-BFC3-DAEC89B8669C}" destId="{F098C700-B984-4CF3-A23B-4CE06814DAE9}" srcOrd="4" destOrd="0" presId="urn:microsoft.com/office/officeart/2008/layout/LinedList"/>
    <dgm:cxn modelId="{18F2BA01-E9A1-4068-9E84-02BF7F7D942E}" type="presParOf" srcId="{F098C700-B984-4CF3-A23B-4CE06814DAE9}" destId="{3D4E7F2D-90B5-4D26-9790-D6BE40A6F231}" srcOrd="0" destOrd="0" presId="urn:microsoft.com/office/officeart/2008/layout/LinedList"/>
    <dgm:cxn modelId="{CFFB1BDA-F11A-43AD-93A2-853F7459CED1}" type="presParOf" srcId="{F098C700-B984-4CF3-A23B-4CE06814DAE9}" destId="{DC1CAA45-3BD4-4F6F-92A9-19E3648E53C3}" srcOrd="1" destOrd="0" presId="urn:microsoft.com/office/officeart/2008/layout/LinedList"/>
    <dgm:cxn modelId="{DED2DB12-7984-4293-80D0-5A4089393CF7}" type="presParOf" srcId="{F098C700-B984-4CF3-A23B-4CE06814DAE9}" destId="{AFA25B24-5ADD-4163-9DC3-EF8C328897CA}" srcOrd="2" destOrd="0" presId="urn:microsoft.com/office/officeart/2008/layout/LinedList"/>
    <dgm:cxn modelId="{12486574-03B7-4DF5-910C-ECF485DC7B33}" type="presParOf" srcId="{844ADB34-1A2F-431C-BFC3-DAEC89B8669C}" destId="{9A5BA6C0-812B-4F7A-9CC5-4229D70893DD}" srcOrd="5" destOrd="0" presId="urn:microsoft.com/office/officeart/2008/layout/LinedList"/>
    <dgm:cxn modelId="{BC2B7A5E-0A54-4FD0-B908-CA079F9FEF5D}" type="presParOf" srcId="{844ADB34-1A2F-431C-BFC3-DAEC89B8669C}" destId="{7881BD87-AD8A-463A-8882-FC35D20B48FB}" srcOrd="6" destOrd="0" presId="urn:microsoft.com/office/officeart/2008/layout/LinedList"/>
    <dgm:cxn modelId="{0446C2CA-FC80-497C-B83D-98BD24745117}" type="presParOf" srcId="{844ADB34-1A2F-431C-BFC3-DAEC89B8669C}" destId="{1E17D826-A1CD-40CB-A182-13F357D855D2}" srcOrd="7" destOrd="0" presId="urn:microsoft.com/office/officeart/2008/layout/LinedList"/>
    <dgm:cxn modelId="{E03C42C2-62F9-4245-BEE0-C0CC140A8B9E}" type="presParOf" srcId="{1E17D826-A1CD-40CB-A182-13F357D855D2}" destId="{2FD8621A-F355-40A3-82AD-2832981B7F80}" srcOrd="0" destOrd="0" presId="urn:microsoft.com/office/officeart/2008/layout/LinedList"/>
    <dgm:cxn modelId="{04B2AF14-EC23-4E1E-8683-518BD5C2B239}" type="presParOf" srcId="{1E17D826-A1CD-40CB-A182-13F357D855D2}" destId="{B9AACA5A-922A-4391-80B6-101A2325DAD3}" srcOrd="1" destOrd="0" presId="urn:microsoft.com/office/officeart/2008/layout/LinedList"/>
    <dgm:cxn modelId="{44D520B5-4C80-4015-94DE-12272A9D3A09}" type="presParOf" srcId="{1E17D826-A1CD-40CB-A182-13F357D855D2}" destId="{59BEA072-3D79-4571-A675-23FC24FC941C}" srcOrd="2" destOrd="0" presId="urn:microsoft.com/office/officeart/2008/layout/LinedList"/>
    <dgm:cxn modelId="{4CB44716-7062-494D-831C-B2CF92408277}" type="presParOf" srcId="{844ADB34-1A2F-431C-BFC3-DAEC89B8669C}" destId="{62FFA1AF-A88E-44BA-AE5D-5AAC539A53D0}" srcOrd="8" destOrd="0" presId="urn:microsoft.com/office/officeart/2008/layout/LinedList"/>
    <dgm:cxn modelId="{010FE1E6-0B9E-4CC7-B804-A85DCA18778B}" type="presParOf" srcId="{844ADB34-1A2F-431C-BFC3-DAEC89B8669C}" destId="{D64FC6D3-E326-445A-92DB-3E0DB7AC2C2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AE7D12-4E5D-4FF4-9BBD-626D63E116F4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CEB79A0-A857-43EC-BB6D-4E862011EA39}">
      <dgm:prSet phldrT="[文本]"/>
      <dgm:spPr/>
      <dgm:t>
        <a:bodyPr/>
        <a:lstStyle/>
        <a:p>
          <a:r>
            <a:rPr lang="zh-CN" altLang="en-US" dirty="0" smtClean="0"/>
            <a:t>银行</a:t>
          </a:r>
          <a:endParaRPr lang="zh-CN" altLang="en-US" dirty="0"/>
        </a:p>
      </dgm:t>
    </dgm:pt>
    <dgm:pt modelId="{CDFA5641-B5B0-47C9-AF14-646F88AEBF02}" type="parTrans" cxnId="{65ED2870-EF47-42A0-A830-2598612AF773}">
      <dgm:prSet/>
      <dgm:spPr/>
      <dgm:t>
        <a:bodyPr/>
        <a:lstStyle/>
        <a:p>
          <a:endParaRPr lang="zh-CN" altLang="en-US"/>
        </a:p>
      </dgm:t>
    </dgm:pt>
    <dgm:pt modelId="{36B64E80-1091-428D-891D-43D446A02003}" type="sibTrans" cxnId="{65ED2870-EF47-42A0-A830-2598612AF773}">
      <dgm:prSet/>
      <dgm:spPr/>
      <dgm:t>
        <a:bodyPr/>
        <a:lstStyle/>
        <a:p>
          <a:endParaRPr lang="zh-CN" altLang="en-US"/>
        </a:p>
      </dgm:t>
    </dgm:pt>
    <dgm:pt modelId="{E133C871-5CF8-4209-A6C6-71ABEB66826A}">
      <dgm:prSet phldrT="[文本]"/>
      <dgm:spPr/>
      <dgm:t>
        <a:bodyPr/>
        <a:lstStyle/>
        <a:p>
          <a:r>
            <a:rPr lang="zh-CN" altLang="en-US" dirty="0" smtClean="0"/>
            <a:t>电信</a:t>
          </a:r>
          <a:endParaRPr lang="zh-CN" altLang="en-US" dirty="0"/>
        </a:p>
      </dgm:t>
    </dgm:pt>
    <dgm:pt modelId="{21058433-A15A-4924-84DE-9FC704727F44}" type="parTrans" cxnId="{7B89CA88-419F-4CA6-B3CC-51EE1D73E879}">
      <dgm:prSet/>
      <dgm:spPr/>
      <dgm:t>
        <a:bodyPr/>
        <a:lstStyle/>
        <a:p>
          <a:endParaRPr lang="zh-CN" altLang="en-US"/>
        </a:p>
      </dgm:t>
    </dgm:pt>
    <dgm:pt modelId="{981ACA1C-AD1A-4637-8D7F-03FEF952EA48}" type="sibTrans" cxnId="{7B89CA88-419F-4CA6-B3CC-51EE1D73E879}">
      <dgm:prSet/>
      <dgm:spPr/>
      <dgm:t>
        <a:bodyPr/>
        <a:lstStyle/>
        <a:p>
          <a:endParaRPr lang="zh-CN" altLang="en-US"/>
        </a:p>
      </dgm:t>
    </dgm:pt>
    <dgm:pt modelId="{6EEBDF3A-BFE9-4C14-9344-52ACACCB5689}">
      <dgm:prSet phldrT="[文本]"/>
      <dgm:spPr/>
      <dgm:t>
        <a:bodyPr/>
        <a:lstStyle/>
        <a:p>
          <a:r>
            <a:rPr lang="zh-CN" altLang="en-US" dirty="0" smtClean="0"/>
            <a:t>军工</a:t>
          </a:r>
          <a:endParaRPr lang="zh-CN" altLang="en-US" dirty="0"/>
        </a:p>
      </dgm:t>
    </dgm:pt>
    <dgm:pt modelId="{FA2E21AB-457E-49BC-84B5-47FE507640CC}" type="parTrans" cxnId="{B977B054-BA02-4E7A-AC18-AED164A45945}">
      <dgm:prSet/>
      <dgm:spPr/>
      <dgm:t>
        <a:bodyPr/>
        <a:lstStyle/>
        <a:p>
          <a:endParaRPr lang="zh-CN" altLang="en-US"/>
        </a:p>
      </dgm:t>
    </dgm:pt>
    <dgm:pt modelId="{0DB993D2-8283-4F16-80C0-F53CAC55BF75}" type="sibTrans" cxnId="{B977B054-BA02-4E7A-AC18-AED164A45945}">
      <dgm:prSet/>
      <dgm:spPr/>
      <dgm:t>
        <a:bodyPr/>
        <a:lstStyle/>
        <a:p>
          <a:endParaRPr lang="zh-CN" altLang="en-US"/>
        </a:p>
      </dgm:t>
    </dgm:pt>
    <dgm:pt modelId="{4CAE7F89-5592-4E6F-91C1-ADA82BCF8D43}">
      <dgm:prSet phldrT="[文本]"/>
      <dgm:spPr/>
      <dgm:t>
        <a:bodyPr/>
        <a:lstStyle/>
        <a:p>
          <a:r>
            <a:rPr lang="zh-CN" altLang="en-US" dirty="0" smtClean="0"/>
            <a:t>建筑</a:t>
          </a:r>
          <a:endParaRPr lang="zh-CN" altLang="en-US" dirty="0"/>
        </a:p>
      </dgm:t>
    </dgm:pt>
    <dgm:pt modelId="{C88CA157-B58A-41DD-89D1-0F8B2EF161E9}" type="parTrans" cxnId="{F6F400CB-1085-411B-81C7-1CCB64CB3194}">
      <dgm:prSet/>
      <dgm:spPr/>
      <dgm:t>
        <a:bodyPr/>
        <a:lstStyle/>
        <a:p>
          <a:endParaRPr lang="zh-CN" altLang="en-US"/>
        </a:p>
      </dgm:t>
    </dgm:pt>
    <dgm:pt modelId="{00B940D3-5F3B-4FC3-8A1C-E85FA1AE3AAF}" type="sibTrans" cxnId="{F6F400CB-1085-411B-81C7-1CCB64CB3194}">
      <dgm:prSet/>
      <dgm:spPr/>
      <dgm:t>
        <a:bodyPr/>
        <a:lstStyle/>
        <a:p>
          <a:endParaRPr lang="zh-CN" altLang="en-US"/>
        </a:p>
      </dgm:t>
    </dgm:pt>
    <dgm:pt modelId="{723E7DC7-E592-4161-8432-F2CED8056ABC}">
      <dgm:prSet phldrT="[文本]"/>
      <dgm:spPr/>
      <dgm:t>
        <a:bodyPr/>
        <a:lstStyle/>
        <a:p>
          <a:r>
            <a:rPr lang="zh-CN" altLang="en-US" dirty="0" smtClean="0"/>
            <a:t>保险</a:t>
          </a:r>
          <a:endParaRPr lang="zh-CN" altLang="en-US" dirty="0"/>
        </a:p>
      </dgm:t>
    </dgm:pt>
    <dgm:pt modelId="{C6AFFEDF-0F1C-4E70-87FD-629089EDA864}" type="parTrans" cxnId="{A75BD9AD-98E5-47B0-93F7-7BF852C695B5}">
      <dgm:prSet/>
      <dgm:spPr/>
      <dgm:t>
        <a:bodyPr/>
        <a:lstStyle/>
        <a:p>
          <a:endParaRPr lang="zh-CN" altLang="en-US"/>
        </a:p>
      </dgm:t>
    </dgm:pt>
    <dgm:pt modelId="{F3079B68-BA22-4591-AE7A-0B8E94057313}" type="sibTrans" cxnId="{A75BD9AD-98E5-47B0-93F7-7BF852C695B5}">
      <dgm:prSet/>
      <dgm:spPr/>
      <dgm:t>
        <a:bodyPr/>
        <a:lstStyle/>
        <a:p>
          <a:endParaRPr lang="zh-CN" altLang="en-US"/>
        </a:p>
      </dgm:t>
    </dgm:pt>
    <dgm:pt modelId="{8AEE4F43-8F7C-4402-9E92-8FA59F88CADC}">
      <dgm:prSet phldrT="[文本]"/>
      <dgm:spPr/>
      <dgm:t>
        <a:bodyPr/>
        <a:lstStyle/>
        <a:p>
          <a:r>
            <a:rPr lang="zh-CN" altLang="en-US" dirty="0" smtClean="0"/>
            <a:t>政府</a:t>
          </a:r>
          <a:endParaRPr lang="zh-CN" altLang="en-US" dirty="0"/>
        </a:p>
      </dgm:t>
    </dgm:pt>
    <dgm:pt modelId="{E6CA8A57-572E-4DF9-8B3C-5CBCDCD25F6E}" type="parTrans" cxnId="{8070042E-B67D-4512-8874-6603DB9F1722}">
      <dgm:prSet/>
      <dgm:spPr/>
      <dgm:t>
        <a:bodyPr/>
        <a:lstStyle/>
        <a:p>
          <a:endParaRPr lang="zh-CN" altLang="en-US"/>
        </a:p>
      </dgm:t>
    </dgm:pt>
    <dgm:pt modelId="{F9476487-A372-482F-8BEC-37B43D756679}" type="sibTrans" cxnId="{8070042E-B67D-4512-8874-6603DB9F1722}">
      <dgm:prSet/>
      <dgm:spPr/>
      <dgm:t>
        <a:bodyPr/>
        <a:lstStyle/>
        <a:p>
          <a:endParaRPr lang="zh-CN" altLang="en-US"/>
        </a:p>
      </dgm:t>
    </dgm:pt>
    <dgm:pt modelId="{759156B4-8376-43E5-8802-AEA9ABCF603D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BBC1C051-4F4C-4169-9B0C-2E7643D0C7D0}" type="parTrans" cxnId="{89133234-D47D-4C2E-9675-458CD721BB99}">
      <dgm:prSet/>
      <dgm:spPr/>
      <dgm:t>
        <a:bodyPr/>
        <a:lstStyle/>
        <a:p>
          <a:endParaRPr lang="zh-CN" altLang="en-US"/>
        </a:p>
      </dgm:t>
    </dgm:pt>
    <dgm:pt modelId="{62D390AD-7FC4-4694-A08C-DC0EE6180B63}" type="sibTrans" cxnId="{89133234-D47D-4C2E-9675-458CD721BB99}">
      <dgm:prSet/>
      <dgm:spPr/>
      <dgm:t>
        <a:bodyPr/>
        <a:lstStyle/>
        <a:p>
          <a:endParaRPr lang="zh-CN" altLang="en-US"/>
        </a:p>
      </dgm:t>
    </dgm:pt>
    <dgm:pt modelId="{2833AFC7-D835-41AD-8D15-8E143166C12D}" type="pres">
      <dgm:prSet presAssocID="{FCAE7D12-4E5D-4FF4-9BBD-626D63E116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55DDC8E-F997-4F91-821C-90A52258C9BE}" type="pres">
      <dgm:prSet presAssocID="{8AEE4F43-8F7C-4402-9E92-8FA59F88CAD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13DD62-1161-4B3A-A573-295564F4342E}" type="pres">
      <dgm:prSet presAssocID="{F9476487-A372-482F-8BEC-37B43D756679}" presName="sibTrans" presStyleCnt="0"/>
      <dgm:spPr/>
    </dgm:pt>
    <dgm:pt modelId="{3DDB6F1A-C284-41A9-BD74-1D7181AE2C39}" type="pres">
      <dgm:prSet presAssocID="{4CAE7F89-5592-4E6F-91C1-ADA82BCF8D4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4577DA-05D9-4C66-A607-FE26D284E5BA}" type="pres">
      <dgm:prSet presAssocID="{00B940D3-5F3B-4FC3-8A1C-E85FA1AE3AAF}" presName="sibTrans" presStyleCnt="0"/>
      <dgm:spPr/>
    </dgm:pt>
    <dgm:pt modelId="{46277084-429B-4CA6-9454-B517DF679F67}" type="pres">
      <dgm:prSet presAssocID="{8CEB79A0-A857-43EC-BB6D-4E862011EA3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088276-07BF-4E40-87A9-5E3242FEFBC1}" type="pres">
      <dgm:prSet presAssocID="{36B64E80-1091-428D-891D-43D446A02003}" presName="sibTrans" presStyleCnt="0"/>
      <dgm:spPr/>
    </dgm:pt>
    <dgm:pt modelId="{48C4D70E-BB97-4410-AEFA-F5790AF70C97}" type="pres">
      <dgm:prSet presAssocID="{723E7DC7-E592-4161-8432-F2CED8056AB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6E9313-EE6B-4146-9833-741515D2487A}" type="pres">
      <dgm:prSet presAssocID="{F3079B68-BA22-4591-AE7A-0B8E94057313}" presName="sibTrans" presStyleCnt="0"/>
      <dgm:spPr/>
    </dgm:pt>
    <dgm:pt modelId="{2C99DE8B-12DA-410D-9BC2-D17BB8229343}" type="pres">
      <dgm:prSet presAssocID="{E133C871-5CF8-4209-A6C6-71ABEB66826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FD4B29-9D01-4FBB-B813-2AEDB2EA44C4}" type="pres">
      <dgm:prSet presAssocID="{981ACA1C-AD1A-4637-8D7F-03FEF952EA48}" presName="sibTrans" presStyleCnt="0"/>
      <dgm:spPr/>
    </dgm:pt>
    <dgm:pt modelId="{96482B3F-AB80-4C46-9D13-9A310776B7A9}" type="pres">
      <dgm:prSet presAssocID="{6EEBDF3A-BFE9-4C14-9344-52ACACCB56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7068B0-EE61-44F1-B83A-545C3A716DBF}" type="pres">
      <dgm:prSet presAssocID="{0DB993D2-8283-4F16-80C0-F53CAC55BF75}" presName="sibTrans" presStyleCnt="0"/>
      <dgm:spPr/>
    </dgm:pt>
    <dgm:pt modelId="{1285CE81-B8A6-4C79-854A-636B76EDC056}" type="pres">
      <dgm:prSet presAssocID="{759156B4-8376-43E5-8802-AEA9ABCF603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2873FCD-A825-4968-AB27-04640983D333}" type="presOf" srcId="{723E7DC7-E592-4161-8432-F2CED8056ABC}" destId="{48C4D70E-BB97-4410-AEFA-F5790AF70C97}" srcOrd="0" destOrd="0" presId="urn:microsoft.com/office/officeart/2005/8/layout/hList6"/>
    <dgm:cxn modelId="{F6F400CB-1085-411B-81C7-1CCB64CB3194}" srcId="{FCAE7D12-4E5D-4FF4-9BBD-626D63E116F4}" destId="{4CAE7F89-5592-4E6F-91C1-ADA82BCF8D43}" srcOrd="1" destOrd="0" parTransId="{C88CA157-B58A-41DD-89D1-0F8B2EF161E9}" sibTransId="{00B940D3-5F3B-4FC3-8A1C-E85FA1AE3AAF}"/>
    <dgm:cxn modelId="{89133234-D47D-4C2E-9675-458CD721BB99}" srcId="{FCAE7D12-4E5D-4FF4-9BBD-626D63E116F4}" destId="{759156B4-8376-43E5-8802-AEA9ABCF603D}" srcOrd="6" destOrd="0" parTransId="{BBC1C051-4F4C-4169-9B0C-2E7643D0C7D0}" sibTransId="{62D390AD-7FC4-4694-A08C-DC0EE6180B63}"/>
    <dgm:cxn modelId="{65ED2870-EF47-42A0-A830-2598612AF773}" srcId="{FCAE7D12-4E5D-4FF4-9BBD-626D63E116F4}" destId="{8CEB79A0-A857-43EC-BB6D-4E862011EA39}" srcOrd="2" destOrd="0" parTransId="{CDFA5641-B5B0-47C9-AF14-646F88AEBF02}" sibTransId="{36B64E80-1091-428D-891D-43D446A02003}"/>
    <dgm:cxn modelId="{88F04FF5-24FB-4EEC-A2D7-0AA4C651E57B}" type="presOf" srcId="{759156B4-8376-43E5-8802-AEA9ABCF603D}" destId="{1285CE81-B8A6-4C79-854A-636B76EDC056}" srcOrd="0" destOrd="0" presId="urn:microsoft.com/office/officeart/2005/8/layout/hList6"/>
    <dgm:cxn modelId="{A75BD9AD-98E5-47B0-93F7-7BF852C695B5}" srcId="{FCAE7D12-4E5D-4FF4-9BBD-626D63E116F4}" destId="{723E7DC7-E592-4161-8432-F2CED8056ABC}" srcOrd="3" destOrd="0" parTransId="{C6AFFEDF-0F1C-4E70-87FD-629089EDA864}" sibTransId="{F3079B68-BA22-4591-AE7A-0B8E94057313}"/>
    <dgm:cxn modelId="{76DF2A97-B6D4-47CA-99B9-FF206A2CC15C}" type="presOf" srcId="{8AEE4F43-8F7C-4402-9E92-8FA59F88CADC}" destId="{855DDC8E-F997-4F91-821C-90A52258C9BE}" srcOrd="0" destOrd="0" presId="urn:microsoft.com/office/officeart/2005/8/layout/hList6"/>
    <dgm:cxn modelId="{8070042E-B67D-4512-8874-6603DB9F1722}" srcId="{FCAE7D12-4E5D-4FF4-9BBD-626D63E116F4}" destId="{8AEE4F43-8F7C-4402-9E92-8FA59F88CADC}" srcOrd="0" destOrd="0" parTransId="{E6CA8A57-572E-4DF9-8B3C-5CBCDCD25F6E}" sibTransId="{F9476487-A372-482F-8BEC-37B43D756679}"/>
    <dgm:cxn modelId="{5BD9E101-5063-4CAA-B50B-9C233E82043B}" type="presOf" srcId="{6EEBDF3A-BFE9-4C14-9344-52ACACCB5689}" destId="{96482B3F-AB80-4C46-9D13-9A310776B7A9}" srcOrd="0" destOrd="0" presId="urn:microsoft.com/office/officeart/2005/8/layout/hList6"/>
    <dgm:cxn modelId="{13C4AA18-182A-4D6B-8D51-812AE1E86AED}" type="presOf" srcId="{8CEB79A0-A857-43EC-BB6D-4E862011EA39}" destId="{46277084-429B-4CA6-9454-B517DF679F67}" srcOrd="0" destOrd="0" presId="urn:microsoft.com/office/officeart/2005/8/layout/hList6"/>
    <dgm:cxn modelId="{7B89CA88-419F-4CA6-B3CC-51EE1D73E879}" srcId="{FCAE7D12-4E5D-4FF4-9BBD-626D63E116F4}" destId="{E133C871-5CF8-4209-A6C6-71ABEB66826A}" srcOrd="4" destOrd="0" parTransId="{21058433-A15A-4924-84DE-9FC704727F44}" sibTransId="{981ACA1C-AD1A-4637-8D7F-03FEF952EA48}"/>
    <dgm:cxn modelId="{EB0A1800-7712-4DBB-8FBC-DD9250DBE7FE}" type="presOf" srcId="{E133C871-5CF8-4209-A6C6-71ABEB66826A}" destId="{2C99DE8B-12DA-410D-9BC2-D17BB8229343}" srcOrd="0" destOrd="0" presId="urn:microsoft.com/office/officeart/2005/8/layout/hList6"/>
    <dgm:cxn modelId="{B977B054-BA02-4E7A-AC18-AED164A45945}" srcId="{FCAE7D12-4E5D-4FF4-9BBD-626D63E116F4}" destId="{6EEBDF3A-BFE9-4C14-9344-52ACACCB5689}" srcOrd="5" destOrd="0" parTransId="{FA2E21AB-457E-49BC-84B5-47FE507640CC}" sibTransId="{0DB993D2-8283-4F16-80C0-F53CAC55BF75}"/>
    <dgm:cxn modelId="{BA90E28C-7CAF-4D75-9362-51D164F69623}" type="presOf" srcId="{FCAE7D12-4E5D-4FF4-9BBD-626D63E116F4}" destId="{2833AFC7-D835-41AD-8D15-8E143166C12D}" srcOrd="0" destOrd="0" presId="urn:microsoft.com/office/officeart/2005/8/layout/hList6"/>
    <dgm:cxn modelId="{850E0633-652F-42B8-A613-02448990FCDD}" type="presOf" srcId="{4CAE7F89-5592-4E6F-91C1-ADA82BCF8D43}" destId="{3DDB6F1A-C284-41A9-BD74-1D7181AE2C39}" srcOrd="0" destOrd="0" presId="urn:microsoft.com/office/officeart/2005/8/layout/hList6"/>
    <dgm:cxn modelId="{615C3F02-0D39-404E-9BEF-577C8FF06172}" type="presParOf" srcId="{2833AFC7-D835-41AD-8D15-8E143166C12D}" destId="{855DDC8E-F997-4F91-821C-90A52258C9BE}" srcOrd="0" destOrd="0" presId="urn:microsoft.com/office/officeart/2005/8/layout/hList6"/>
    <dgm:cxn modelId="{2D7A3591-5776-492E-94B8-6F4A4DE50933}" type="presParOf" srcId="{2833AFC7-D835-41AD-8D15-8E143166C12D}" destId="{5113DD62-1161-4B3A-A573-295564F4342E}" srcOrd="1" destOrd="0" presId="urn:microsoft.com/office/officeart/2005/8/layout/hList6"/>
    <dgm:cxn modelId="{C06FD620-A722-4B04-9903-EB9E90FA4384}" type="presParOf" srcId="{2833AFC7-D835-41AD-8D15-8E143166C12D}" destId="{3DDB6F1A-C284-41A9-BD74-1D7181AE2C39}" srcOrd="2" destOrd="0" presId="urn:microsoft.com/office/officeart/2005/8/layout/hList6"/>
    <dgm:cxn modelId="{4559F08B-A890-4B82-8A71-6CCDC10D141E}" type="presParOf" srcId="{2833AFC7-D835-41AD-8D15-8E143166C12D}" destId="{194577DA-05D9-4C66-A607-FE26D284E5BA}" srcOrd="3" destOrd="0" presId="urn:microsoft.com/office/officeart/2005/8/layout/hList6"/>
    <dgm:cxn modelId="{C5F71524-5D25-41C3-A127-D2B3D6315AC5}" type="presParOf" srcId="{2833AFC7-D835-41AD-8D15-8E143166C12D}" destId="{46277084-429B-4CA6-9454-B517DF679F67}" srcOrd="4" destOrd="0" presId="urn:microsoft.com/office/officeart/2005/8/layout/hList6"/>
    <dgm:cxn modelId="{00FA12E7-A3F2-4D29-A9E6-A80D1D87A0D6}" type="presParOf" srcId="{2833AFC7-D835-41AD-8D15-8E143166C12D}" destId="{A6088276-07BF-4E40-87A9-5E3242FEFBC1}" srcOrd="5" destOrd="0" presId="urn:microsoft.com/office/officeart/2005/8/layout/hList6"/>
    <dgm:cxn modelId="{14B63E47-7D14-4B36-8C59-896C0E08B203}" type="presParOf" srcId="{2833AFC7-D835-41AD-8D15-8E143166C12D}" destId="{48C4D70E-BB97-4410-AEFA-F5790AF70C97}" srcOrd="6" destOrd="0" presId="urn:microsoft.com/office/officeart/2005/8/layout/hList6"/>
    <dgm:cxn modelId="{56124590-7FD3-41E1-9477-95EFD05676B9}" type="presParOf" srcId="{2833AFC7-D835-41AD-8D15-8E143166C12D}" destId="{D26E9313-EE6B-4146-9833-741515D2487A}" srcOrd="7" destOrd="0" presId="urn:microsoft.com/office/officeart/2005/8/layout/hList6"/>
    <dgm:cxn modelId="{C7CC6079-F253-42E5-B95A-ECB29CBD2768}" type="presParOf" srcId="{2833AFC7-D835-41AD-8D15-8E143166C12D}" destId="{2C99DE8B-12DA-410D-9BC2-D17BB8229343}" srcOrd="8" destOrd="0" presId="urn:microsoft.com/office/officeart/2005/8/layout/hList6"/>
    <dgm:cxn modelId="{6BF1A5A1-5018-40A3-8080-10D3551802AD}" type="presParOf" srcId="{2833AFC7-D835-41AD-8D15-8E143166C12D}" destId="{C3FD4B29-9D01-4FBB-B813-2AEDB2EA44C4}" srcOrd="9" destOrd="0" presId="urn:microsoft.com/office/officeart/2005/8/layout/hList6"/>
    <dgm:cxn modelId="{E1BBC37E-B4EB-435D-BA66-86EC05C9384F}" type="presParOf" srcId="{2833AFC7-D835-41AD-8D15-8E143166C12D}" destId="{96482B3F-AB80-4C46-9D13-9A310776B7A9}" srcOrd="10" destOrd="0" presId="urn:microsoft.com/office/officeart/2005/8/layout/hList6"/>
    <dgm:cxn modelId="{6B4B4007-C9D3-4DF4-8290-2C23D5907E1F}" type="presParOf" srcId="{2833AFC7-D835-41AD-8D15-8E143166C12D}" destId="{D67068B0-EE61-44F1-B83A-545C3A716DBF}" srcOrd="11" destOrd="0" presId="urn:microsoft.com/office/officeart/2005/8/layout/hList6"/>
    <dgm:cxn modelId="{E2B594F8-44C1-4B5D-AC79-7F4F1451922A}" type="presParOf" srcId="{2833AFC7-D835-41AD-8D15-8E143166C12D}" destId="{1285CE81-B8A6-4C79-854A-636B76EDC056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2D0F91-0E5F-4DE0-A78B-34F1022363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81530FF-1456-40B4-85F5-713F4A9438AC}" type="pres">
      <dgm:prSet presAssocID="{4D2D0F91-0E5F-4DE0-A78B-34F1022363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DEDF3DB-D209-4141-9F29-0D3C5C380C20}" type="presOf" srcId="{4D2D0F91-0E5F-4DE0-A78B-34F102236388}" destId="{881530FF-1456-40B4-85F5-713F4A9438AC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B56CA6-26B7-4FB0-807A-9F8C8761BAF6}" type="doc">
      <dgm:prSet loTypeId="urn:microsoft.com/office/officeart/2005/8/layout/hProcess9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680B2321-003A-4BD1-AD3D-48F28B6BBDB1}">
      <dgm:prSet phldrT="[文本]"/>
      <dgm:spPr/>
      <dgm:t>
        <a:bodyPr/>
        <a:lstStyle/>
        <a:p>
          <a:r>
            <a:rPr lang="en-US" altLang="zh-CN" dirty="0" smtClean="0"/>
            <a:t>Word</a:t>
          </a:r>
          <a:r>
            <a:rPr lang="zh-CN" altLang="en-US" dirty="0" smtClean="0"/>
            <a:t>文档</a:t>
          </a:r>
          <a:endParaRPr lang="zh-CN" altLang="en-US" dirty="0"/>
        </a:p>
      </dgm:t>
    </dgm:pt>
    <dgm:pt modelId="{86AA5962-CD02-4CD2-A0BD-30F4DF48E27C}" type="parTrans" cxnId="{E07FB270-D641-4740-862E-01FDDB32E20D}">
      <dgm:prSet/>
      <dgm:spPr/>
      <dgm:t>
        <a:bodyPr/>
        <a:lstStyle/>
        <a:p>
          <a:endParaRPr lang="zh-CN" altLang="en-US"/>
        </a:p>
      </dgm:t>
    </dgm:pt>
    <dgm:pt modelId="{5D33A515-7E9B-4C95-B6E3-58CF4BA25BF5}" type="sibTrans" cxnId="{E07FB270-D641-4740-862E-01FDDB32E20D}">
      <dgm:prSet/>
      <dgm:spPr/>
      <dgm:t>
        <a:bodyPr/>
        <a:lstStyle/>
        <a:p>
          <a:endParaRPr lang="zh-CN" altLang="en-US"/>
        </a:p>
      </dgm:t>
    </dgm:pt>
    <dgm:pt modelId="{1098357D-0000-4A23-9E03-D32B5BCEC67C}">
      <dgm:prSet phldrT="[文本]"/>
      <dgm:spPr/>
      <dgm:t>
        <a:bodyPr/>
        <a:lstStyle/>
        <a:p>
          <a:r>
            <a:rPr lang="en-US" altLang="zh-CN" dirty="0" smtClean="0"/>
            <a:t>XDOC</a:t>
          </a:r>
          <a:r>
            <a:rPr lang="zh-CN" altLang="en-US" dirty="0" smtClean="0"/>
            <a:t>表单</a:t>
          </a:r>
          <a:endParaRPr lang="zh-CN" altLang="en-US" dirty="0"/>
        </a:p>
      </dgm:t>
    </dgm:pt>
    <dgm:pt modelId="{FF9BB0A6-7B09-4193-899F-CB351CCA9D4F}" type="parTrans" cxnId="{E9C3DE4F-040F-41D5-BCD2-B1F4F7518A87}">
      <dgm:prSet/>
      <dgm:spPr/>
      <dgm:t>
        <a:bodyPr/>
        <a:lstStyle/>
        <a:p>
          <a:endParaRPr lang="zh-CN" altLang="en-US"/>
        </a:p>
      </dgm:t>
    </dgm:pt>
    <dgm:pt modelId="{A450CFAC-8875-4F30-925C-2523A12A9915}" type="sibTrans" cxnId="{E9C3DE4F-040F-41D5-BCD2-B1F4F7518A87}">
      <dgm:prSet/>
      <dgm:spPr/>
      <dgm:t>
        <a:bodyPr/>
        <a:lstStyle/>
        <a:p>
          <a:endParaRPr lang="zh-CN" altLang="en-US"/>
        </a:p>
      </dgm:t>
    </dgm:pt>
    <dgm:pt modelId="{2A9CDDE5-DABF-4B59-901D-851325C66759}">
      <dgm:prSet phldrT="[文本]"/>
      <dgm:spPr/>
      <dgm:t>
        <a:bodyPr/>
        <a:lstStyle/>
        <a:p>
          <a:r>
            <a:rPr lang="en-US" altLang="zh-CN" dirty="0" smtClean="0"/>
            <a:t>XML</a:t>
          </a:r>
          <a:r>
            <a:rPr lang="zh-CN" altLang="en-US" dirty="0" smtClean="0"/>
            <a:t>数据</a:t>
          </a:r>
          <a:endParaRPr lang="zh-CN" altLang="en-US" dirty="0"/>
        </a:p>
      </dgm:t>
    </dgm:pt>
    <dgm:pt modelId="{7B48695A-ACA9-472E-A048-029C3BB5AC9B}" type="parTrans" cxnId="{6224F8BB-090F-4090-A367-69C6E0568DC7}">
      <dgm:prSet/>
      <dgm:spPr/>
      <dgm:t>
        <a:bodyPr/>
        <a:lstStyle/>
        <a:p>
          <a:endParaRPr lang="zh-CN" altLang="en-US"/>
        </a:p>
      </dgm:t>
    </dgm:pt>
    <dgm:pt modelId="{126C30CA-6F1E-4896-9F65-CE8C67A9DAF8}" type="sibTrans" cxnId="{6224F8BB-090F-4090-A367-69C6E0568DC7}">
      <dgm:prSet/>
      <dgm:spPr/>
      <dgm:t>
        <a:bodyPr/>
        <a:lstStyle/>
        <a:p>
          <a:endParaRPr lang="zh-CN" altLang="en-US"/>
        </a:p>
      </dgm:t>
    </dgm:pt>
    <dgm:pt modelId="{AC676EF0-F3FA-4D25-AC35-7A51DA8C8EA9}">
      <dgm:prSet phldrT="[文本]"/>
      <dgm:spPr/>
      <dgm:t>
        <a:bodyPr/>
        <a:lstStyle/>
        <a:p>
          <a:r>
            <a:rPr lang="en-US" altLang="zh-CN" dirty="0" smtClean="0"/>
            <a:t>PDF</a:t>
          </a:r>
          <a:r>
            <a:rPr lang="zh-CN" altLang="en-US" dirty="0" smtClean="0"/>
            <a:t>文档</a:t>
          </a:r>
          <a:endParaRPr lang="zh-CN" altLang="en-US" dirty="0"/>
        </a:p>
      </dgm:t>
    </dgm:pt>
    <dgm:pt modelId="{F6F8CCA1-52BE-4525-A4F8-963BFE28265E}" type="parTrans" cxnId="{E7EF8600-5B88-455B-A343-EACA66E279AE}">
      <dgm:prSet/>
      <dgm:spPr/>
      <dgm:t>
        <a:bodyPr/>
        <a:lstStyle/>
        <a:p>
          <a:endParaRPr lang="zh-CN" altLang="en-US"/>
        </a:p>
      </dgm:t>
    </dgm:pt>
    <dgm:pt modelId="{9F41616F-821F-4871-8556-1627EAFEFA42}" type="sibTrans" cxnId="{E7EF8600-5B88-455B-A343-EACA66E279AE}">
      <dgm:prSet/>
      <dgm:spPr/>
      <dgm:t>
        <a:bodyPr/>
        <a:lstStyle/>
        <a:p>
          <a:endParaRPr lang="zh-CN" altLang="en-US"/>
        </a:p>
      </dgm:t>
    </dgm:pt>
    <dgm:pt modelId="{56D989D9-0F6E-4283-B75D-C1573E0F6708}" type="pres">
      <dgm:prSet presAssocID="{81B56CA6-26B7-4FB0-807A-9F8C8761BAF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FD91C96-1227-42DC-8EA2-B3EDB684F827}" type="pres">
      <dgm:prSet presAssocID="{81B56CA6-26B7-4FB0-807A-9F8C8761BAF6}" presName="arrow" presStyleLbl="bgShp" presStyleIdx="0" presStyleCnt="1"/>
      <dgm:spPr/>
    </dgm:pt>
    <dgm:pt modelId="{060B02C9-C7C7-47D1-B028-6872EA30AB47}" type="pres">
      <dgm:prSet presAssocID="{81B56CA6-26B7-4FB0-807A-9F8C8761BAF6}" presName="linearProcess" presStyleCnt="0"/>
      <dgm:spPr/>
    </dgm:pt>
    <dgm:pt modelId="{68149786-B518-4ADB-9C21-4F4FD98BF6D7}" type="pres">
      <dgm:prSet presAssocID="{680B2321-003A-4BD1-AD3D-48F28B6BBDB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C7247D-7D15-4979-BD0A-517778A15EB8}" type="pres">
      <dgm:prSet presAssocID="{5D33A515-7E9B-4C95-B6E3-58CF4BA25BF5}" presName="sibTrans" presStyleCnt="0"/>
      <dgm:spPr/>
    </dgm:pt>
    <dgm:pt modelId="{41A5CD9B-7C9F-4A99-B0B6-245BEF53C332}" type="pres">
      <dgm:prSet presAssocID="{1098357D-0000-4A23-9E03-D32B5BCEC67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322ECE-2AA1-422F-ADC8-8581C884B807}" type="pres">
      <dgm:prSet presAssocID="{A450CFAC-8875-4F30-925C-2523A12A9915}" presName="sibTrans" presStyleCnt="0"/>
      <dgm:spPr/>
    </dgm:pt>
    <dgm:pt modelId="{57D82638-543E-45E1-9BF2-B41F74EA8F0D}" type="pres">
      <dgm:prSet presAssocID="{2A9CDDE5-DABF-4B59-901D-851325C6675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A7B3BD-9D90-4834-888C-8F461BCB4368}" type="pres">
      <dgm:prSet presAssocID="{126C30CA-6F1E-4896-9F65-CE8C67A9DAF8}" presName="sibTrans" presStyleCnt="0"/>
      <dgm:spPr/>
    </dgm:pt>
    <dgm:pt modelId="{0E2093A3-D467-4ACE-8F09-091FF52E04DD}" type="pres">
      <dgm:prSet presAssocID="{AC676EF0-F3FA-4D25-AC35-7A51DA8C8EA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7EF8600-5B88-455B-A343-EACA66E279AE}" srcId="{81B56CA6-26B7-4FB0-807A-9F8C8761BAF6}" destId="{AC676EF0-F3FA-4D25-AC35-7A51DA8C8EA9}" srcOrd="3" destOrd="0" parTransId="{F6F8CCA1-52BE-4525-A4F8-963BFE28265E}" sibTransId="{9F41616F-821F-4871-8556-1627EAFEFA42}"/>
    <dgm:cxn modelId="{89AB082B-1FF4-498F-9D31-66B2F41E323D}" type="presOf" srcId="{680B2321-003A-4BD1-AD3D-48F28B6BBDB1}" destId="{68149786-B518-4ADB-9C21-4F4FD98BF6D7}" srcOrd="0" destOrd="0" presId="urn:microsoft.com/office/officeart/2005/8/layout/hProcess9"/>
    <dgm:cxn modelId="{F9FE511C-2EE3-459A-9C14-A10B485177F6}" type="presOf" srcId="{AC676EF0-F3FA-4D25-AC35-7A51DA8C8EA9}" destId="{0E2093A3-D467-4ACE-8F09-091FF52E04DD}" srcOrd="0" destOrd="0" presId="urn:microsoft.com/office/officeart/2005/8/layout/hProcess9"/>
    <dgm:cxn modelId="{E9C3DE4F-040F-41D5-BCD2-B1F4F7518A87}" srcId="{81B56CA6-26B7-4FB0-807A-9F8C8761BAF6}" destId="{1098357D-0000-4A23-9E03-D32B5BCEC67C}" srcOrd="1" destOrd="0" parTransId="{FF9BB0A6-7B09-4193-899F-CB351CCA9D4F}" sibTransId="{A450CFAC-8875-4F30-925C-2523A12A9915}"/>
    <dgm:cxn modelId="{E07FB270-D641-4740-862E-01FDDB32E20D}" srcId="{81B56CA6-26B7-4FB0-807A-9F8C8761BAF6}" destId="{680B2321-003A-4BD1-AD3D-48F28B6BBDB1}" srcOrd="0" destOrd="0" parTransId="{86AA5962-CD02-4CD2-A0BD-30F4DF48E27C}" sibTransId="{5D33A515-7E9B-4C95-B6E3-58CF4BA25BF5}"/>
    <dgm:cxn modelId="{71F07E5E-C3DE-486B-BD33-37EA2C9F3C6E}" type="presOf" srcId="{2A9CDDE5-DABF-4B59-901D-851325C66759}" destId="{57D82638-543E-45E1-9BF2-B41F74EA8F0D}" srcOrd="0" destOrd="0" presId="urn:microsoft.com/office/officeart/2005/8/layout/hProcess9"/>
    <dgm:cxn modelId="{EC703498-4E61-4904-9C1F-DA17F52507C2}" type="presOf" srcId="{81B56CA6-26B7-4FB0-807A-9F8C8761BAF6}" destId="{56D989D9-0F6E-4283-B75D-C1573E0F6708}" srcOrd="0" destOrd="0" presId="urn:microsoft.com/office/officeart/2005/8/layout/hProcess9"/>
    <dgm:cxn modelId="{6224F8BB-090F-4090-A367-69C6E0568DC7}" srcId="{81B56CA6-26B7-4FB0-807A-9F8C8761BAF6}" destId="{2A9CDDE5-DABF-4B59-901D-851325C66759}" srcOrd="2" destOrd="0" parTransId="{7B48695A-ACA9-472E-A048-029C3BB5AC9B}" sibTransId="{126C30CA-6F1E-4896-9F65-CE8C67A9DAF8}"/>
    <dgm:cxn modelId="{F53FBBE6-2A17-452E-AB59-AC6BF5AD2301}" type="presOf" srcId="{1098357D-0000-4A23-9E03-D32B5BCEC67C}" destId="{41A5CD9B-7C9F-4A99-B0B6-245BEF53C332}" srcOrd="0" destOrd="0" presId="urn:microsoft.com/office/officeart/2005/8/layout/hProcess9"/>
    <dgm:cxn modelId="{906D6865-97BA-4593-87FF-4DA1CCCF806F}" type="presParOf" srcId="{56D989D9-0F6E-4283-B75D-C1573E0F6708}" destId="{1FD91C96-1227-42DC-8EA2-B3EDB684F827}" srcOrd="0" destOrd="0" presId="urn:microsoft.com/office/officeart/2005/8/layout/hProcess9"/>
    <dgm:cxn modelId="{A7780FF9-E8A4-49AA-AFE0-2EFB0721EBDE}" type="presParOf" srcId="{56D989D9-0F6E-4283-B75D-C1573E0F6708}" destId="{060B02C9-C7C7-47D1-B028-6872EA30AB47}" srcOrd="1" destOrd="0" presId="urn:microsoft.com/office/officeart/2005/8/layout/hProcess9"/>
    <dgm:cxn modelId="{3180176A-A544-4543-A783-B6B93E4D6604}" type="presParOf" srcId="{060B02C9-C7C7-47D1-B028-6872EA30AB47}" destId="{68149786-B518-4ADB-9C21-4F4FD98BF6D7}" srcOrd="0" destOrd="0" presId="urn:microsoft.com/office/officeart/2005/8/layout/hProcess9"/>
    <dgm:cxn modelId="{3EF75DFD-2D2C-4F8D-8EB7-357A2F82B1FE}" type="presParOf" srcId="{060B02C9-C7C7-47D1-B028-6872EA30AB47}" destId="{FFC7247D-7D15-4979-BD0A-517778A15EB8}" srcOrd="1" destOrd="0" presId="urn:microsoft.com/office/officeart/2005/8/layout/hProcess9"/>
    <dgm:cxn modelId="{44DF1EE0-2700-4552-B590-FC28B775DBFB}" type="presParOf" srcId="{060B02C9-C7C7-47D1-B028-6872EA30AB47}" destId="{41A5CD9B-7C9F-4A99-B0B6-245BEF53C332}" srcOrd="2" destOrd="0" presId="urn:microsoft.com/office/officeart/2005/8/layout/hProcess9"/>
    <dgm:cxn modelId="{C942D119-4ACF-4596-BA42-3CC595BF4345}" type="presParOf" srcId="{060B02C9-C7C7-47D1-B028-6872EA30AB47}" destId="{7A322ECE-2AA1-422F-ADC8-8581C884B807}" srcOrd="3" destOrd="0" presId="urn:microsoft.com/office/officeart/2005/8/layout/hProcess9"/>
    <dgm:cxn modelId="{9ABFF8DD-59CD-43B3-A7ED-2D24ED0544E6}" type="presParOf" srcId="{060B02C9-C7C7-47D1-B028-6872EA30AB47}" destId="{57D82638-543E-45E1-9BF2-B41F74EA8F0D}" srcOrd="4" destOrd="0" presId="urn:microsoft.com/office/officeart/2005/8/layout/hProcess9"/>
    <dgm:cxn modelId="{CCC89AB6-CDD5-4196-AC6C-890A3289B83F}" type="presParOf" srcId="{060B02C9-C7C7-47D1-B028-6872EA30AB47}" destId="{CDA7B3BD-9D90-4834-888C-8F461BCB4368}" srcOrd="5" destOrd="0" presId="urn:microsoft.com/office/officeart/2005/8/layout/hProcess9"/>
    <dgm:cxn modelId="{3F5DC681-D328-4890-B480-9BCB605F8929}" type="presParOf" srcId="{060B02C9-C7C7-47D1-B028-6872EA30AB47}" destId="{0E2093A3-D467-4ACE-8F09-091FF52E04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D42F39-68A2-4B21-8B71-B0AC1DE2D0F9}" type="doc">
      <dgm:prSet loTypeId="urn:microsoft.com/office/officeart/2005/8/layout/equation1" loCatId="relationship" qsTypeId="urn:microsoft.com/office/officeart/2005/8/quickstyle/simple4" qsCatId="simple" csTypeId="urn:microsoft.com/office/officeart/2005/8/colors/colorful3" csCatId="colorful" phldr="1"/>
      <dgm:spPr/>
    </dgm:pt>
    <dgm:pt modelId="{4CDC3489-79B8-4087-9C32-5B37F5CAF152}">
      <dgm:prSet phldrT="[文本]"/>
      <dgm:spPr/>
      <dgm:t>
        <a:bodyPr/>
        <a:lstStyle/>
        <a:p>
          <a:r>
            <a:rPr lang="zh-CN" altLang="en-US" dirty="0" smtClean="0"/>
            <a:t>模板</a:t>
          </a:r>
          <a:endParaRPr lang="zh-CN" altLang="en-US" dirty="0"/>
        </a:p>
      </dgm:t>
    </dgm:pt>
    <dgm:pt modelId="{25CDCD2B-06C4-4A03-9FDC-04C16D248F24}" type="parTrans" cxnId="{27F50B0E-DF11-4BAA-97B1-A25A1C679A61}">
      <dgm:prSet/>
      <dgm:spPr/>
      <dgm:t>
        <a:bodyPr/>
        <a:lstStyle/>
        <a:p>
          <a:endParaRPr lang="zh-CN" altLang="en-US"/>
        </a:p>
      </dgm:t>
    </dgm:pt>
    <dgm:pt modelId="{8284C2AB-26B9-428B-AFC3-5023112EEE67}" type="sibTrans" cxnId="{27F50B0E-DF11-4BAA-97B1-A25A1C679A61}">
      <dgm:prSet/>
      <dgm:spPr/>
      <dgm:t>
        <a:bodyPr/>
        <a:lstStyle/>
        <a:p>
          <a:endParaRPr lang="zh-CN" altLang="en-US"/>
        </a:p>
      </dgm:t>
    </dgm:pt>
    <dgm:pt modelId="{610DF4D9-769B-4633-9913-0C8D4A3DB351}">
      <dgm:prSet phldrT="[文本]"/>
      <dgm:spPr/>
      <dgm:t>
        <a:bodyPr/>
        <a:lstStyle/>
        <a:p>
          <a:r>
            <a:rPr lang="zh-CN" altLang="en-US" dirty="0" smtClean="0"/>
            <a:t>数据</a:t>
          </a:r>
          <a:endParaRPr lang="zh-CN" altLang="en-US" dirty="0"/>
        </a:p>
      </dgm:t>
    </dgm:pt>
    <dgm:pt modelId="{05C35E80-85AC-4716-8118-E4DE177DA48B}" type="parTrans" cxnId="{A79012AE-9B9B-4BA3-B64E-4E4230051295}">
      <dgm:prSet/>
      <dgm:spPr/>
      <dgm:t>
        <a:bodyPr/>
        <a:lstStyle/>
        <a:p>
          <a:endParaRPr lang="zh-CN" altLang="en-US"/>
        </a:p>
      </dgm:t>
    </dgm:pt>
    <dgm:pt modelId="{B7B383DD-6E1F-46D3-A3D2-E3CA00009466}" type="sibTrans" cxnId="{A79012AE-9B9B-4BA3-B64E-4E4230051295}">
      <dgm:prSet/>
      <dgm:spPr/>
      <dgm:t>
        <a:bodyPr/>
        <a:lstStyle/>
        <a:p>
          <a:endParaRPr lang="zh-CN" altLang="en-US"/>
        </a:p>
      </dgm:t>
    </dgm:pt>
    <dgm:pt modelId="{3D3EAE71-2D76-48BE-AD33-6E5ABD9C648A}">
      <dgm:prSet phldrT="[文本]"/>
      <dgm:spPr/>
      <dgm:t>
        <a:bodyPr/>
        <a:lstStyle/>
        <a:p>
          <a:r>
            <a:rPr lang="en-US" altLang="zh-CN" dirty="0" smtClean="0"/>
            <a:t>PDF</a:t>
          </a:r>
          <a:r>
            <a:rPr lang="zh-CN" altLang="en-US" dirty="0" smtClean="0"/>
            <a:t>报告</a:t>
          </a:r>
          <a:endParaRPr lang="zh-CN" altLang="en-US" dirty="0"/>
        </a:p>
      </dgm:t>
    </dgm:pt>
    <dgm:pt modelId="{501FD19E-CED3-4E86-B0A7-1EFFC5E51582}" type="parTrans" cxnId="{CB90E853-2BA4-440E-8268-23A1F1D5D4F7}">
      <dgm:prSet/>
      <dgm:spPr/>
      <dgm:t>
        <a:bodyPr/>
        <a:lstStyle/>
        <a:p>
          <a:endParaRPr lang="zh-CN" altLang="en-US"/>
        </a:p>
      </dgm:t>
    </dgm:pt>
    <dgm:pt modelId="{4A20A3C5-F10E-4422-91CD-96B0F4F87ECB}" type="sibTrans" cxnId="{CB90E853-2BA4-440E-8268-23A1F1D5D4F7}">
      <dgm:prSet/>
      <dgm:spPr/>
      <dgm:t>
        <a:bodyPr/>
        <a:lstStyle/>
        <a:p>
          <a:endParaRPr lang="zh-CN" altLang="en-US"/>
        </a:p>
      </dgm:t>
    </dgm:pt>
    <dgm:pt modelId="{CBACAAF4-CA54-4892-8C39-22347A71FD75}" type="pres">
      <dgm:prSet presAssocID="{3FD42F39-68A2-4B21-8B71-B0AC1DE2D0F9}" presName="linearFlow" presStyleCnt="0">
        <dgm:presLayoutVars>
          <dgm:dir/>
          <dgm:resizeHandles val="exact"/>
        </dgm:presLayoutVars>
      </dgm:prSet>
      <dgm:spPr/>
    </dgm:pt>
    <dgm:pt modelId="{35E8D0CD-CE13-46AB-B645-BAE9C5319CEC}" type="pres">
      <dgm:prSet presAssocID="{4CDC3489-79B8-4087-9C32-5B37F5CAF1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E761EE-23C3-479B-9CB0-AC659BF7FC79}" type="pres">
      <dgm:prSet presAssocID="{8284C2AB-26B9-428B-AFC3-5023112EEE67}" presName="spacerL" presStyleCnt="0"/>
      <dgm:spPr/>
    </dgm:pt>
    <dgm:pt modelId="{B9F54E87-96C8-4C69-98B5-A13E3124F3B7}" type="pres">
      <dgm:prSet presAssocID="{8284C2AB-26B9-428B-AFC3-5023112EEE67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A0741698-0B89-4046-A23E-1CF1BCF1A61A}" type="pres">
      <dgm:prSet presAssocID="{8284C2AB-26B9-428B-AFC3-5023112EEE67}" presName="spacerR" presStyleCnt="0"/>
      <dgm:spPr/>
    </dgm:pt>
    <dgm:pt modelId="{6C637231-9414-4381-B5A6-14E18CF866D7}" type="pres">
      <dgm:prSet presAssocID="{610DF4D9-769B-4633-9913-0C8D4A3DB3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FA035E-4830-494C-BE86-1D3C684529DB}" type="pres">
      <dgm:prSet presAssocID="{B7B383DD-6E1F-46D3-A3D2-E3CA00009466}" presName="spacerL" presStyleCnt="0"/>
      <dgm:spPr/>
    </dgm:pt>
    <dgm:pt modelId="{F0470AC7-46A8-4ED5-B384-2AAE2A1ED8A9}" type="pres">
      <dgm:prSet presAssocID="{B7B383DD-6E1F-46D3-A3D2-E3CA00009466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6E4D4A7A-D9DA-41A9-AF74-203747AA8F2B}" type="pres">
      <dgm:prSet presAssocID="{B7B383DD-6E1F-46D3-A3D2-E3CA00009466}" presName="spacerR" presStyleCnt="0"/>
      <dgm:spPr/>
    </dgm:pt>
    <dgm:pt modelId="{E16246B6-2C06-473C-955E-CB84FFCF83E0}" type="pres">
      <dgm:prSet presAssocID="{3D3EAE71-2D76-48BE-AD33-6E5ABD9C64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B90E853-2BA4-440E-8268-23A1F1D5D4F7}" srcId="{3FD42F39-68A2-4B21-8B71-B0AC1DE2D0F9}" destId="{3D3EAE71-2D76-48BE-AD33-6E5ABD9C648A}" srcOrd="2" destOrd="0" parTransId="{501FD19E-CED3-4E86-B0A7-1EFFC5E51582}" sibTransId="{4A20A3C5-F10E-4422-91CD-96B0F4F87ECB}"/>
    <dgm:cxn modelId="{9877C37B-C27E-417A-BBED-7FE2DC5DA02E}" type="presOf" srcId="{3FD42F39-68A2-4B21-8B71-B0AC1DE2D0F9}" destId="{CBACAAF4-CA54-4892-8C39-22347A71FD75}" srcOrd="0" destOrd="0" presId="urn:microsoft.com/office/officeart/2005/8/layout/equation1"/>
    <dgm:cxn modelId="{85374F2E-B9A2-4513-965E-39458906E6B0}" type="presOf" srcId="{8284C2AB-26B9-428B-AFC3-5023112EEE67}" destId="{B9F54E87-96C8-4C69-98B5-A13E3124F3B7}" srcOrd="0" destOrd="0" presId="urn:microsoft.com/office/officeart/2005/8/layout/equation1"/>
    <dgm:cxn modelId="{3E105404-4B28-4003-90AF-1532DAA47083}" type="presOf" srcId="{B7B383DD-6E1F-46D3-A3D2-E3CA00009466}" destId="{F0470AC7-46A8-4ED5-B384-2AAE2A1ED8A9}" srcOrd="0" destOrd="0" presId="urn:microsoft.com/office/officeart/2005/8/layout/equation1"/>
    <dgm:cxn modelId="{A79012AE-9B9B-4BA3-B64E-4E4230051295}" srcId="{3FD42F39-68A2-4B21-8B71-B0AC1DE2D0F9}" destId="{610DF4D9-769B-4633-9913-0C8D4A3DB351}" srcOrd="1" destOrd="0" parTransId="{05C35E80-85AC-4716-8118-E4DE177DA48B}" sibTransId="{B7B383DD-6E1F-46D3-A3D2-E3CA00009466}"/>
    <dgm:cxn modelId="{745A2835-B1EF-4A02-95C8-07B7BA8590B9}" type="presOf" srcId="{4CDC3489-79B8-4087-9C32-5B37F5CAF152}" destId="{35E8D0CD-CE13-46AB-B645-BAE9C5319CEC}" srcOrd="0" destOrd="0" presId="urn:microsoft.com/office/officeart/2005/8/layout/equation1"/>
    <dgm:cxn modelId="{E8B24EF9-09E9-4AC0-922B-6C19A7EA32C7}" type="presOf" srcId="{610DF4D9-769B-4633-9913-0C8D4A3DB351}" destId="{6C637231-9414-4381-B5A6-14E18CF866D7}" srcOrd="0" destOrd="0" presId="urn:microsoft.com/office/officeart/2005/8/layout/equation1"/>
    <dgm:cxn modelId="{27F50B0E-DF11-4BAA-97B1-A25A1C679A61}" srcId="{3FD42F39-68A2-4B21-8B71-B0AC1DE2D0F9}" destId="{4CDC3489-79B8-4087-9C32-5B37F5CAF152}" srcOrd="0" destOrd="0" parTransId="{25CDCD2B-06C4-4A03-9FDC-04C16D248F24}" sibTransId="{8284C2AB-26B9-428B-AFC3-5023112EEE67}"/>
    <dgm:cxn modelId="{8B70FB31-714F-408E-B8CF-35115E23F25D}" type="presOf" srcId="{3D3EAE71-2D76-48BE-AD33-6E5ABD9C648A}" destId="{E16246B6-2C06-473C-955E-CB84FFCF83E0}" srcOrd="0" destOrd="0" presId="urn:microsoft.com/office/officeart/2005/8/layout/equation1"/>
    <dgm:cxn modelId="{566568A3-C0D9-402A-B550-FC4DD75F4F4A}" type="presParOf" srcId="{CBACAAF4-CA54-4892-8C39-22347A71FD75}" destId="{35E8D0CD-CE13-46AB-B645-BAE9C5319CEC}" srcOrd="0" destOrd="0" presId="urn:microsoft.com/office/officeart/2005/8/layout/equation1"/>
    <dgm:cxn modelId="{1BBBA209-4287-4FAE-9BC0-D58B15357CC2}" type="presParOf" srcId="{CBACAAF4-CA54-4892-8C39-22347A71FD75}" destId="{98E761EE-23C3-479B-9CB0-AC659BF7FC79}" srcOrd="1" destOrd="0" presId="urn:microsoft.com/office/officeart/2005/8/layout/equation1"/>
    <dgm:cxn modelId="{D583A5A9-0D01-44B4-BD91-844FF3B3FDA4}" type="presParOf" srcId="{CBACAAF4-CA54-4892-8C39-22347A71FD75}" destId="{B9F54E87-96C8-4C69-98B5-A13E3124F3B7}" srcOrd="2" destOrd="0" presId="urn:microsoft.com/office/officeart/2005/8/layout/equation1"/>
    <dgm:cxn modelId="{61D1351E-9C94-45EE-9D5D-764E876F98E8}" type="presParOf" srcId="{CBACAAF4-CA54-4892-8C39-22347A71FD75}" destId="{A0741698-0B89-4046-A23E-1CF1BCF1A61A}" srcOrd="3" destOrd="0" presId="urn:microsoft.com/office/officeart/2005/8/layout/equation1"/>
    <dgm:cxn modelId="{1B4752FD-3F77-4812-BADD-72E59FB97D28}" type="presParOf" srcId="{CBACAAF4-CA54-4892-8C39-22347A71FD75}" destId="{6C637231-9414-4381-B5A6-14E18CF866D7}" srcOrd="4" destOrd="0" presId="urn:microsoft.com/office/officeart/2005/8/layout/equation1"/>
    <dgm:cxn modelId="{3828CF05-EABF-4DCC-891D-5F5ED126E378}" type="presParOf" srcId="{CBACAAF4-CA54-4892-8C39-22347A71FD75}" destId="{17FA035E-4830-494C-BE86-1D3C684529DB}" srcOrd="5" destOrd="0" presId="urn:microsoft.com/office/officeart/2005/8/layout/equation1"/>
    <dgm:cxn modelId="{9248153E-6624-43B3-8898-75D755A880DF}" type="presParOf" srcId="{CBACAAF4-CA54-4892-8C39-22347A71FD75}" destId="{F0470AC7-46A8-4ED5-B384-2AAE2A1ED8A9}" srcOrd="6" destOrd="0" presId="urn:microsoft.com/office/officeart/2005/8/layout/equation1"/>
    <dgm:cxn modelId="{B1649D74-9572-42F1-89FB-0C83A96E6B48}" type="presParOf" srcId="{CBACAAF4-CA54-4892-8C39-22347A71FD75}" destId="{6E4D4A7A-D9DA-41A9-AF74-203747AA8F2B}" srcOrd="7" destOrd="0" presId="urn:microsoft.com/office/officeart/2005/8/layout/equation1"/>
    <dgm:cxn modelId="{2C9207B2-FE39-411F-A175-C940D43AD97F}" type="presParOf" srcId="{CBACAAF4-CA54-4892-8C39-22347A71FD75}" destId="{E16246B6-2C06-473C-955E-CB84FFCF83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66940-A2EE-4DB0-852E-A24B37857D46}">
      <dsp:nvSpPr>
        <dsp:cNvPr id="0" name=""/>
        <dsp:cNvSpPr/>
      </dsp:nvSpPr>
      <dsp:spPr>
        <a:xfrm>
          <a:off x="1010427" y="443491"/>
          <a:ext cx="2958041" cy="2958041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E7DB2-8808-4F34-9083-30DEAB2278AD}">
      <dsp:nvSpPr>
        <dsp:cNvPr id="0" name=""/>
        <dsp:cNvSpPr/>
      </dsp:nvSpPr>
      <dsp:spPr>
        <a:xfrm>
          <a:off x="1010427" y="443491"/>
          <a:ext cx="2958041" cy="2958041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A9CA8-2636-4003-A366-C29C9B89FF62}">
      <dsp:nvSpPr>
        <dsp:cNvPr id="0" name=""/>
        <dsp:cNvSpPr/>
      </dsp:nvSpPr>
      <dsp:spPr>
        <a:xfrm>
          <a:off x="1010427" y="443491"/>
          <a:ext cx="2958041" cy="2958041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20FA8-1C63-4F8E-8262-E70FB84AC6CA}">
      <dsp:nvSpPr>
        <dsp:cNvPr id="0" name=""/>
        <dsp:cNvSpPr/>
      </dsp:nvSpPr>
      <dsp:spPr>
        <a:xfrm>
          <a:off x="1010427" y="443491"/>
          <a:ext cx="2958041" cy="2958041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C9913-845C-419C-8F16-FDD272769151}">
      <dsp:nvSpPr>
        <dsp:cNvPr id="0" name=""/>
        <dsp:cNvSpPr/>
      </dsp:nvSpPr>
      <dsp:spPr>
        <a:xfrm>
          <a:off x="1808739" y="1241803"/>
          <a:ext cx="1361416" cy="13614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XDOC</a:t>
          </a:r>
          <a:endParaRPr lang="zh-CN" altLang="en-US" sz="2900" kern="1200" dirty="0"/>
        </a:p>
      </dsp:txBody>
      <dsp:txXfrm>
        <a:off x="2008114" y="1441178"/>
        <a:ext cx="962666" cy="962666"/>
      </dsp:txXfrm>
    </dsp:sp>
    <dsp:sp modelId="{311A55DD-EA46-48FF-9C90-0862107DE7EB}">
      <dsp:nvSpPr>
        <dsp:cNvPr id="0" name=""/>
        <dsp:cNvSpPr/>
      </dsp:nvSpPr>
      <dsp:spPr>
        <a:xfrm>
          <a:off x="2012952" y="1303"/>
          <a:ext cx="952991" cy="9529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文档</a:t>
          </a:r>
          <a:endParaRPr lang="zh-CN" altLang="en-US" sz="2400" kern="1200" dirty="0"/>
        </a:p>
      </dsp:txBody>
      <dsp:txXfrm>
        <a:off x="2152514" y="140865"/>
        <a:ext cx="673867" cy="673867"/>
      </dsp:txXfrm>
    </dsp:sp>
    <dsp:sp modelId="{3A4DB33C-391B-47A2-9420-BA6E7946AE6D}">
      <dsp:nvSpPr>
        <dsp:cNvPr id="0" name=""/>
        <dsp:cNvSpPr/>
      </dsp:nvSpPr>
      <dsp:spPr>
        <a:xfrm>
          <a:off x="3457665" y="1446016"/>
          <a:ext cx="952991" cy="9529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表单</a:t>
          </a:r>
          <a:endParaRPr lang="zh-CN" altLang="en-US" sz="2400" kern="1200" dirty="0"/>
        </a:p>
      </dsp:txBody>
      <dsp:txXfrm>
        <a:off x="3597227" y="1585578"/>
        <a:ext cx="673867" cy="673867"/>
      </dsp:txXfrm>
    </dsp:sp>
    <dsp:sp modelId="{3EF2C090-A242-4056-9F66-58814ED01F38}">
      <dsp:nvSpPr>
        <dsp:cNvPr id="0" name=""/>
        <dsp:cNvSpPr/>
      </dsp:nvSpPr>
      <dsp:spPr>
        <a:xfrm>
          <a:off x="2012952" y="2890729"/>
          <a:ext cx="952991" cy="9529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数据</a:t>
          </a:r>
          <a:endParaRPr lang="zh-CN" altLang="en-US" sz="2400" kern="1200" dirty="0"/>
        </a:p>
      </dsp:txBody>
      <dsp:txXfrm>
        <a:off x="2152514" y="3030291"/>
        <a:ext cx="673867" cy="673867"/>
      </dsp:txXfrm>
    </dsp:sp>
    <dsp:sp modelId="{AA432BC6-7305-48CE-B67A-49742236C682}">
      <dsp:nvSpPr>
        <dsp:cNvPr id="0" name=""/>
        <dsp:cNvSpPr/>
      </dsp:nvSpPr>
      <dsp:spPr>
        <a:xfrm>
          <a:off x="568239" y="1446016"/>
          <a:ext cx="952991" cy="9529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报表</a:t>
          </a:r>
          <a:endParaRPr lang="zh-CN" altLang="en-US" sz="2400" kern="1200" dirty="0"/>
        </a:p>
      </dsp:txBody>
      <dsp:txXfrm>
        <a:off x="707801" y="1585578"/>
        <a:ext cx="673867" cy="673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DAB1D-C2C4-4E49-8924-A374DE7491A7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316B0-BD79-4A0E-8E38-B8777903754A}">
      <dsp:nvSpPr>
        <dsp:cNvPr id="0" name=""/>
        <dsp:cNvSpPr/>
      </dsp:nvSpPr>
      <dsp:spPr>
        <a:xfrm>
          <a:off x="0" y="0"/>
          <a:ext cx="1468963" cy="1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企业现状</a:t>
          </a:r>
          <a:endParaRPr lang="zh-CN" altLang="en-US" sz="4400" kern="1200" dirty="0"/>
        </a:p>
      </dsp:txBody>
      <dsp:txXfrm>
        <a:off x="0" y="0"/>
        <a:ext cx="1468963" cy="1944216"/>
      </dsp:txXfrm>
    </dsp:sp>
    <dsp:sp modelId="{C1DBAF65-F451-45DF-821B-31B1BF6013DA}">
      <dsp:nvSpPr>
        <dsp:cNvPr id="0" name=""/>
        <dsp:cNvSpPr/>
      </dsp:nvSpPr>
      <dsp:spPr>
        <a:xfrm>
          <a:off x="1579135" y="22854"/>
          <a:ext cx="5765680" cy="457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smtClean="0"/>
            <a:t>Word</a:t>
          </a:r>
          <a:r>
            <a:rPr lang="zh-CN" altLang="en-US" sz="2000" kern="1200" smtClean="0"/>
            <a:t>文档作模板收集数据</a:t>
          </a:r>
          <a:endParaRPr lang="en-US" altLang="zh-CN" sz="2000" kern="1200" dirty="0" smtClean="0"/>
        </a:p>
      </dsp:txBody>
      <dsp:txXfrm>
        <a:off x="1579135" y="22854"/>
        <a:ext cx="5765680" cy="457099"/>
      </dsp:txXfrm>
    </dsp:sp>
    <dsp:sp modelId="{32601FF7-4555-4FB4-A45B-E5E4331C847C}">
      <dsp:nvSpPr>
        <dsp:cNvPr id="0" name=""/>
        <dsp:cNvSpPr/>
      </dsp:nvSpPr>
      <dsp:spPr>
        <a:xfrm>
          <a:off x="1468963" y="479954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5AD8A-9807-4E8E-8AFE-790F60FE77E5}">
      <dsp:nvSpPr>
        <dsp:cNvPr id="0" name=""/>
        <dsp:cNvSpPr/>
      </dsp:nvSpPr>
      <dsp:spPr>
        <a:xfrm>
          <a:off x="1579135" y="502809"/>
          <a:ext cx="5765680" cy="457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用户用</a:t>
          </a:r>
          <a:r>
            <a:rPr lang="en-US" altLang="zh-CN" sz="2000" kern="1200" smtClean="0"/>
            <a:t>Word</a:t>
          </a:r>
          <a:r>
            <a:rPr lang="zh-CN" altLang="en-US" sz="2000" kern="1200" smtClean="0"/>
            <a:t>填数据，固定内容不可控</a:t>
          </a:r>
          <a:endParaRPr lang="en-US" altLang="zh-CN" sz="2000" kern="1200" dirty="0" smtClean="0"/>
        </a:p>
      </dsp:txBody>
      <dsp:txXfrm>
        <a:off x="1579135" y="502809"/>
        <a:ext cx="5765680" cy="457099"/>
      </dsp:txXfrm>
    </dsp:sp>
    <dsp:sp modelId="{FBE1773E-7116-4C42-B48F-9F78B0AE6631}">
      <dsp:nvSpPr>
        <dsp:cNvPr id="0" name=""/>
        <dsp:cNvSpPr/>
      </dsp:nvSpPr>
      <dsp:spPr>
        <a:xfrm>
          <a:off x="1468963" y="959909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72597-4502-4E92-9BB3-DE5452F992CF}">
      <dsp:nvSpPr>
        <dsp:cNvPr id="0" name=""/>
        <dsp:cNvSpPr/>
      </dsp:nvSpPr>
      <dsp:spPr>
        <a:xfrm>
          <a:off x="1579135" y="982764"/>
          <a:ext cx="5765680" cy="457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以文档附件方式传递</a:t>
          </a:r>
          <a:endParaRPr lang="en-US" altLang="zh-CN" sz="2000" kern="1200" dirty="0" smtClean="0"/>
        </a:p>
      </dsp:txBody>
      <dsp:txXfrm>
        <a:off x="1579135" y="982764"/>
        <a:ext cx="5765680" cy="457099"/>
      </dsp:txXfrm>
    </dsp:sp>
    <dsp:sp modelId="{10BDEC1A-AFB2-4F88-9F61-EAC4C6A3EA88}">
      <dsp:nvSpPr>
        <dsp:cNvPr id="0" name=""/>
        <dsp:cNvSpPr/>
      </dsp:nvSpPr>
      <dsp:spPr>
        <a:xfrm>
          <a:off x="1468963" y="1439863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F61B1-453C-48A1-8367-FF096E7D00E6}">
      <dsp:nvSpPr>
        <dsp:cNvPr id="0" name=""/>
        <dsp:cNvSpPr/>
      </dsp:nvSpPr>
      <dsp:spPr>
        <a:xfrm>
          <a:off x="1579135" y="1462718"/>
          <a:ext cx="5765680" cy="457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文档中的数据提取、利用困难</a:t>
          </a:r>
          <a:endParaRPr lang="en-US" altLang="zh-CN" sz="2000" kern="1200" dirty="0" smtClean="0"/>
        </a:p>
      </dsp:txBody>
      <dsp:txXfrm>
        <a:off x="1579135" y="1462718"/>
        <a:ext cx="5765680" cy="457099"/>
      </dsp:txXfrm>
    </dsp:sp>
    <dsp:sp modelId="{E5E2A023-32A4-4294-9649-5298EFD67BBD}">
      <dsp:nvSpPr>
        <dsp:cNvPr id="0" name=""/>
        <dsp:cNvSpPr/>
      </dsp:nvSpPr>
      <dsp:spPr>
        <a:xfrm>
          <a:off x="1468963" y="1919818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9F98E-604B-4CDE-B0DE-ED1B34AEF3F6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973B3-0698-4F5E-8EED-BE39EA82E7FB}">
      <dsp:nvSpPr>
        <dsp:cNvPr id="0" name=""/>
        <dsp:cNvSpPr/>
      </dsp:nvSpPr>
      <dsp:spPr>
        <a:xfrm>
          <a:off x="0" y="0"/>
          <a:ext cx="1468963" cy="172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XDOC</a:t>
          </a:r>
          <a:r>
            <a:rPr lang="zh-CN" altLang="en-US" sz="3800" kern="1200" dirty="0" smtClean="0"/>
            <a:t>改进</a:t>
          </a:r>
          <a:endParaRPr lang="en-US" altLang="zh-CN" sz="3800" kern="1200" dirty="0"/>
        </a:p>
      </dsp:txBody>
      <dsp:txXfrm>
        <a:off x="0" y="0"/>
        <a:ext cx="1468963" cy="1728192"/>
      </dsp:txXfrm>
    </dsp:sp>
    <dsp:sp modelId="{0AD6B66B-0F8C-45A1-B6AF-87EBB5E06E55}">
      <dsp:nvSpPr>
        <dsp:cNvPr id="0" name=""/>
        <dsp:cNvSpPr/>
      </dsp:nvSpPr>
      <dsp:spPr>
        <a:xfrm>
          <a:off x="1579135" y="27003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用户系统中集成</a:t>
          </a:r>
          <a:r>
            <a:rPr lang="en-US" altLang="zh-CN" sz="2200" kern="1200" dirty="0" smtClean="0"/>
            <a:t>XDOC</a:t>
          </a:r>
          <a:r>
            <a:rPr lang="zh-CN" altLang="en-US" sz="2200" kern="1200" dirty="0" smtClean="0"/>
            <a:t>表单，收集数据</a:t>
          </a:r>
          <a:endParaRPr lang="en-US" altLang="zh-CN" sz="2200" kern="1200" dirty="0"/>
        </a:p>
      </dsp:txBody>
      <dsp:txXfrm>
        <a:off x="1579135" y="27003"/>
        <a:ext cx="5765680" cy="540059"/>
      </dsp:txXfrm>
    </dsp:sp>
    <dsp:sp modelId="{2AA13231-D918-4864-9F68-7D276F51CCBB}">
      <dsp:nvSpPr>
        <dsp:cNvPr id="0" name=""/>
        <dsp:cNvSpPr/>
      </dsp:nvSpPr>
      <dsp:spPr>
        <a:xfrm>
          <a:off x="1468963" y="567062"/>
          <a:ext cx="58758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98089-FC25-4791-9144-97220D40B9FD}">
      <dsp:nvSpPr>
        <dsp:cNvPr id="0" name=""/>
        <dsp:cNvSpPr/>
      </dsp:nvSpPr>
      <dsp:spPr>
        <a:xfrm>
          <a:off x="1579135" y="594065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smtClean="0"/>
            <a:t>用户只能在允许的区域内填写内容，交互丰富</a:t>
          </a:r>
          <a:endParaRPr lang="en-US" altLang="zh-CN" sz="2200" kern="1200" dirty="0"/>
        </a:p>
      </dsp:txBody>
      <dsp:txXfrm>
        <a:off x="1579135" y="594065"/>
        <a:ext cx="5765680" cy="540059"/>
      </dsp:txXfrm>
    </dsp:sp>
    <dsp:sp modelId="{9237C777-B01A-46D9-93E5-0881ABD3C6FA}">
      <dsp:nvSpPr>
        <dsp:cNvPr id="0" name=""/>
        <dsp:cNvSpPr/>
      </dsp:nvSpPr>
      <dsp:spPr>
        <a:xfrm>
          <a:off x="1468963" y="1134125"/>
          <a:ext cx="58758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C7263-6D10-48C8-9329-894C9A296CB7}">
      <dsp:nvSpPr>
        <dsp:cNvPr id="0" name=""/>
        <dsp:cNvSpPr/>
      </dsp:nvSpPr>
      <dsp:spPr>
        <a:xfrm>
          <a:off x="1579135" y="1161128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数据与模板分离，方便利用</a:t>
          </a:r>
          <a:endParaRPr lang="zh-CN" altLang="en-US" sz="2200" kern="1200" dirty="0"/>
        </a:p>
      </dsp:txBody>
      <dsp:txXfrm>
        <a:off x="1579135" y="1161128"/>
        <a:ext cx="5765680" cy="540059"/>
      </dsp:txXfrm>
    </dsp:sp>
    <dsp:sp modelId="{4503A92B-44A7-4863-B3ED-C20F3C1D1D8F}">
      <dsp:nvSpPr>
        <dsp:cNvPr id="0" name=""/>
        <dsp:cNvSpPr/>
      </dsp:nvSpPr>
      <dsp:spPr>
        <a:xfrm>
          <a:off x="1468963" y="1700318"/>
          <a:ext cx="58758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DAB1D-C2C4-4E49-8924-A374DE7491A7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316B0-BD79-4A0E-8E38-B8777903754A}">
      <dsp:nvSpPr>
        <dsp:cNvPr id="0" name=""/>
        <dsp:cNvSpPr/>
      </dsp:nvSpPr>
      <dsp:spPr>
        <a:xfrm>
          <a:off x="0" y="0"/>
          <a:ext cx="1468963" cy="172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企业现状</a:t>
          </a:r>
          <a:endParaRPr lang="zh-CN" altLang="en-US" sz="4400" kern="1200" dirty="0"/>
        </a:p>
      </dsp:txBody>
      <dsp:txXfrm>
        <a:off x="0" y="0"/>
        <a:ext cx="1468963" cy="1728192"/>
      </dsp:txXfrm>
    </dsp:sp>
    <dsp:sp modelId="{D2436BE6-C876-4765-9289-5785DA840A34}">
      <dsp:nvSpPr>
        <dsp:cNvPr id="0" name=""/>
        <dsp:cNvSpPr/>
      </dsp:nvSpPr>
      <dsp:spPr>
        <a:xfrm>
          <a:off x="1579135" y="27003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调用</a:t>
          </a:r>
          <a:r>
            <a:rPr lang="en-US" altLang="zh-CN" sz="2200" kern="1200" dirty="0" smtClean="0"/>
            <a:t>POI</a:t>
          </a:r>
          <a:r>
            <a:rPr lang="zh-CN" altLang="en-US" sz="2200" kern="1200" dirty="0" smtClean="0"/>
            <a:t>、</a:t>
          </a:r>
          <a:r>
            <a:rPr lang="en-US" altLang="zh-CN" sz="2200" kern="1200" dirty="0" err="1" smtClean="0"/>
            <a:t>IText</a:t>
          </a:r>
          <a:r>
            <a:rPr lang="zh-CN" altLang="en-US" sz="2200" kern="1200" dirty="0" smtClean="0"/>
            <a:t>等文档处理程序库，编程实现</a:t>
          </a:r>
          <a:endParaRPr lang="zh-CN" altLang="en-US" sz="2200" kern="1200" dirty="0"/>
        </a:p>
      </dsp:txBody>
      <dsp:txXfrm>
        <a:off x="1579135" y="27003"/>
        <a:ext cx="5765680" cy="540059"/>
      </dsp:txXfrm>
    </dsp:sp>
    <dsp:sp modelId="{4B4266F9-4EAF-4B13-A740-3B361018B6E4}">
      <dsp:nvSpPr>
        <dsp:cNvPr id="0" name=""/>
        <dsp:cNvSpPr/>
      </dsp:nvSpPr>
      <dsp:spPr>
        <a:xfrm>
          <a:off x="1468963" y="567062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91D69-0292-4503-8D46-D8EB98E6B332}">
      <dsp:nvSpPr>
        <dsp:cNvPr id="0" name=""/>
        <dsp:cNvSpPr/>
      </dsp:nvSpPr>
      <dsp:spPr>
        <a:xfrm>
          <a:off x="1579135" y="594065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不同文档格式编写不同的程序</a:t>
          </a:r>
          <a:endParaRPr lang="zh-CN" altLang="en-US" sz="2200" kern="1200" dirty="0"/>
        </a:p>
      </dsp:txBody>
      <dsp:txXfrm>
        <a:off x="1579135" y="594065"/>
        <a:ext cx="5765680" cy="540059"/>
      </dsp:txXfrm>
    </dsp:sp>
    <dsp:sp modelId="{318B4695-E5F3-4C2C-B409-1CDCACEE0F5A}">
      <dsp:nvSpPr>
        <dsp:cNvPr id="0" name=""/>
        <dsp:cNvSpPr/>
      </dsp:nvSpPr>
      <dsp:spPr>
        <a:xfrm>
          <a:off x="1468963" y="1134125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7A043-450D-400E-BE05-3419F0831CD2}">
      <dsp:nvSpPr>
        <dsp:cNvPr id="0" name=""/>
        <dsp:cNvSpPr/>
      </dsp:nvSpPr>
      <dsp:spPr>
        <a:xfrm>
          <a:off x="1579135" y="1161128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格式简单，格式修改需要修改代码，重新部署</a:t>
          </a:r>
          <a:endParaRPr lang="zh-CN" altLang="en-US" sz="2200" kern="1200" dirty="0"/>
        </a:p>
      </dsp:txBody>
      <dsp:txXfrm>
        <a:off x="1579135" y="1161128"/>
        <a:ext cx="5765680" cy="540059"/>
      </dsp:txXfrm>
    </dsp:sp>
    <dsp:sp modelId="{F566114E-683F-4392-B1EC-DFA36DCFD4DB}">
      <dsp:nvSpPr>
        <dsp:cNvPr id="0" name=""/>
        <dsp:cNvSpPr/>
      </dsp:nvSpPr>
      <dsp:spPr>
        <a:xfrm>
          <a:off x="1468963" y="1701188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9F98E-604B-4CDE-B0DE-ED1B34AEF3F6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973B3-0698-4F5E-8EED-BE39EA82E7FB}">
      <dsp:nvSpPr>
        <dsp:cNvPr id="0" name=""/>
        <dsp:cNvSpPr/>
      </dsp:nvSpPr>
      <dsp:spPr>
        <a:xfrm>
          <a:off x="0" y="0"/>
          <a:ext cx="1468963" cy="172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XDOC</a:t>
          </a:r>
          <a:r>
            <a:rPr lang="zh-CN" altLang="en-US" sz="3800" kern="1200" dirty="0" smtClean="0"/>
            <a:t>改进</a:t>
          </a:r>
          <a:endParaRPr lang="en-US" altLang="zh-CN" sz="3800" kern="1200" dirty="0"/>
        </a:p>
      </dsp:txBody>
      <dsp:txXfrm>
        <a:off x="0" y="0"/>
        <a:ext cx="1468963" cy="1728192"/>
      </dsp:txXfrm>
    </dsp:sp>
    <dsp:sp modelId="{FF4F6BDB-4E38-40B6-A9F6-351A363EE0DD}">
      <dsp:nvSpPr>
        <dsp:cNvPr id="0" name=""/>
        <dsp:cNvSpPr/>
      </dsp:nvSpPr>
      <dsp:spPr>
        <a:xfrm>
          <a:off x="1579135" y="27003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直接利用现有</a:t>
          </a:r>
          <a:r>
            <a:rPr lang="en-US" altLang="zh-CN" sz="2000" kern="1200" dirty="0" smtClean="0"/>
            <a:t>Word</a:t>
          </a:r>
          <a:r>
            <a:rPr lang="zh-CN" altLang="en-US" sz="2000" kern="1200" dirty="0" smtClean="0"/>
            <a:t>文档，可视化绑定数据</a:t>
          </a:r>
          <a:endParaRPr lang="en-US" altLang="zh-CN" sz="2000" kern="1200" dirty="0"/>
        </a:p>
      </dsp:txBody>
      <dsp:txXfrm>
        <a:off x="1579135" y="27003"/>
        <a:ext cx="5765680" cy="540059"/>
      </dsp:txXfrm>
    </dsp:sp>
    <dsp:sp modelId="{A28D55F2-F991-4E4B-B5B6-8127F5107B8E}">
      <dsp:nvSpPr>
        <dsp:cNvPr id="0" name=""/>
        <dsp:cNvSpPr/>
      </dsp:nvSpPr>
      <dsp:spPr>
        <a:xfrm>
          <a:off x="1468963" y="567062"/>
          <a:ext cx="58758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CAA45-3BD4-4F6F-92A9-19E3648E53C3}">
      <dsp:nvSpPr>
        <dsp:cNvPr id="0" name=""/>
        <dsp:cNvSpPr/>
      </dsp:nvSpPr>
      <dsp:spPr>
        <a:xfrm>
          <a:off x="1579135" y="594065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同时支持多种格式输出</a:t>
          </a:r>
          <a:endParaRPr lang="en-US" altLang="zh-CN" sz="2000" kern="1200" dirty="0"/>
        </a:p>
      </dsp:txBody>
      <dsp:txXfrm>
        <a:off x="1579135" y="594065"/>
        <a:ext cx="5765680" cy="540059"/>
      </dsp:txXfrm>
    </dsp:sp>
    <dsp:sp modelId="{9A5BA6C0-812B-4F7A-9CC5-4229D70893DD}">
      <dsp:nvSpPr>
        <dsp:cNvPr id="0" name=""/>
        <dsp:cNvSpPr/>
      </dsp:nvSpPr>
      <dsp:spPr>
        <a:xfrm>
          <a:off x="1468963" y="1134125"/>
          <a:ext cx="58758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ACA5A-922A-4391-80B6-101A2325DAD3}">
      <dsp:nvSpPr>
        <dsp:cNvPr id="0" name=""/>
        <dsp:cNvSpPr/>
      </dsp:nvSpPr>
      <dsp:spPr>
        <a:xfrm>
          <a:off x="1579135" y="1161128"/>
          <a:ext cx="5765680" cy="54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格式丰富，格式调整可视化完成，保存后立即生效</a:t>
          </a:r>
          <a:endParaRPr lang="en-US" altLang="zh-CN" sz="2000" kern="1200" dirty="0"/>
        </a:p>
      </dsp:txBody>
      <dsp:txXfrm>
        <a:off x="1579135" y="1161128"/>
        <a:ext cx="5765680" cy="540059"/>
      </dsp:txXfrm>
    </dsp:sp>
    <dsp:sp modelId="{62FFA1AF-A88E-44BA-AE5D-5AAC539A53D0}">
      <dsp:nvSpPr>
        <dsp:cNvPr id="0" name=""/>
        <dsp:cNvSpPr/>
      </dsp:nvSpPr>
      <dsp:spPr>
        <a:xfrm>
          <a:off x="1468963" y="1701188"/>
          <a:ext cx="58758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DDC8E-F997-4F91-821C-90A52258C9BE}">
      <dsp:nvSpPr>
        <dsp:cNvPr id="0" name=""/>
        <dsp:cNvSpPr/>
      </dsp:nvSpPr>
      <dsp:spPr>
        <a:xfrm rot="16200000">
          <a:off x="-487139" y="491566"/>
          <a:ext cx="1800200" cy="81706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政府</a:t>
          </a:r>
          <a:endParaRPr lang="zh-CN" altLang="en-US" sz="3200" kern="1200" dirty="0"/>
        </a:p>
      </dsp:txBody>
      <dsp:txXfrm rot="5400000">
        <a:off x="4428" y="360039"/>
        <a:ext cx="817066" cy="1080120"/>
      </dsp:txXfrm>
    </dsp:sp>
    <dsp:sp modelId="{3DDB6F1A-C284-41A9-BD74-1D7181AE2C39}">
      <dsp:nvSpPr>
        <dsp:cNvPr id="0" name=""/>
        <dsp:cNvSpPr/>
      </dsp:nvSpPr>
      <dsp:spPr>
        <a:xfrm rot="16200000">
          <a:off x="391207" y="491566"/>
          <a:ext cx="1800200" cy="81706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建筑</a:t>
          </a:r>
          <a:endParaRPr lang="zh-CN" altLang="en-US" sz="3200" kern="1200" dirty="0"/>
        </a:p>
      </dsp:txBody>
      <dsp:txXfrm rot="5400000">
        <a:off x="882774" y="360039"/>
        <a:ext cx="817066" cy="1080120"/>
      </dsp:txXfrm>
    </dsp:sp>
    <dsp:sp modelId="{46277084-429B-4CA6-9454-B517DF679F67}">
      <dsp:nvSpPr>
        <dsp:cNvPr id="0" name=""/>
        <dsp:cNvSpPr/>
      </dsp:nvSpPr>
      <dsp:spPr>
        <a:xfrm rot="16200000">
          <a:off x="1269553" y="491566"/>
          <a:ext cx="1800200" cy="81706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银行</a:t>
          </a:r>
          <a:endParaRPr lang="zh-CN" altLang="en-US" sz="3200" kern="1200" dirty="0"/>
        </a:p>
      </dsp:txBody>
      <dsp:txXfrm rot="5400000">
        <a:off x="1761120" y="360039"/>
        <a:ext cx="817066" cy="1080120"/>
      </dsp:txXfrm>
    </dsp:sp>
    <dsp:sp modelId="{48C4D70E-BB97-4410-AEFA-F5790AF70C97}">
      <dsp:nvSpPr>
        <dsp:cNvPr id="0" name=""/>
        <dsp:cNvSpPr/>
      </dsp:nvSpPr>
      <dsp:spPr>
        <a:xfrm rot="16200000">
          <a:off x="2147900" y="491566"/>
          <a:ext cx="1800200" cy="81706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保险</a:t>
          </a:r>
          <a:endParaRPr lang="zh-CN" altLang="en-US" sz="3200" kern="1200" dirty="0"/>
        </a:p>
      </dsp:txBody>
      <dsp:txXfrm rot="5400000">
        <a:off x="2639467" y="360039"/>
        <a:ext cx="817066" cy="1080120"/>
      </dsp:txXfrm>
    </dsp:sp>
    <dsp:sp modelId="{2C99DE8B-12DA-410D-9BC2-D17BB8229343}">
      <dsp:nvSpPr>
        <dsp:cNvPr id="0" name=""/>
        <dsp:cNvSpPr/>
      </dsp:nvSpPr>
      <dsp:spPr>
        <a:xfrm rot="16200000">
          <a:off x="3026246" y="491566"/>
          <a:ext cx="1800200" cy="817066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电信</a:t>
          </a:r>
          <a:endParaRPr lang="zh-CN" altLang="en-US" sz="3200" kern="1200" dirty="0"/>
        </a:p>
      </dsp:txBody>
      <dsp:txXfrm rot="5400000">
        <a:off x="3517813" y="360039"/>
        <a:ext cx="817066" cy="1080120"/>
      </dsp:txXfrm>
    </dsp:sp>
    <dsp:sp modelId="{96482B3F-AB80-4C46-9D13-9A310776B7A9}">
      <dsp:nvSpPr>
        <dsp:cNvPr id="0" name=""/>
        <dsp:cNvSpPr/>
      </dsp:nvSpPr>
      <dsp:spPr>
        <a:xfrm rot="16200000">
          <a:off x="3904592" y="491566"/>
          <a:ext cx="1800200" cy="81706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军工</a:t>
          </a:r>
          <a:endParaRPr lang="zh-CN" altLang="en-US" sz="3200" kern="1200" dirty="0"/>
        </a:p>
      </dsp:txBody>
      <dsp:txXfrm rot="5400000">
        <a:off x="4396159" y="360039"/>
        <a:ext cx="817066" cy="1080120"/>
      </dsp:txXfrm>
    </dsp:sp>
    <dsp:sp modelId="{1285CE81-B8A6-4C79-854A-636B76EDC056}">
      <dsp:nvSpPr>
        <dsp:cNvPr id="0" name=""/>
        <dsp:cNvSpPr/>
      </dsp:nvSpPr>
      <dsp:spPr>
        <a:xfrm rot="16200000">
          <a:off x="4782939" y="491566"/>
          <a:ext cx="1800200" cy="81706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…</a:t>
          </a:r>
          <a:endParaRPr lang="zh-CN" altLang="en-US" sz="3200" kern="1200" dirty="0"/>
        </a:p>
      </dsp:txBody>
      <dsp:txXfrm rot="5400000">
        <a:off x="5274506" y="360039"/>
        <a:ext cx="817066" cy="1080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1C96-1227-42DC-8EA2-B3EDB684F827}">
      <dsp:nvSpPr>
        <dsp:cNvPr id="0" name=""/>
        <dsp:cNvSpPr/>
      </dsp:nvSpPr>
      <dsp:spPr>
        <a:xfrm>
          <a:off x="383442" y="0"/>
          <a:ext cx="4345682" cy="262384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149786-B518-4ADB-9C21-4F4FD98BF6D7}">
      <dsp:nvSpPr>
        <dsp:cNvPr id="0" name=""/>
        <dsp:cNvSpPr/>
      </dsp:nvSpPr>
      <dsp:spPr>
        <a:xfrm>
          <a:off x="296" y="787152"/>
          <a:ext cx="1220982" cy="104953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Word</a:t>
          </a:r>
          <a:r>
            <a:rPr lang="zh-CN" altLang="en-US" sz="2500" kern="1200" dirty="0" smtClean="0"/>
            <a:t>文档</a:t>
          </a:r>
          <a:endParaRPr lang="zh-CN" altLang="en-US" sz="2500" kern="1200" dirty="0"/>
        </a:p>
      </dsp:txBody>
      <dsp:txXfrm>
        <a:off x="51530" y="838386"/>
        <a:ext cx="1118514" cy="947068"/>
      </dsp:txXfrm>
    </dsp:sp>
    <dsp:sp modelId="{41A5CD9B-7C9F-4A99-B0B6-245BEF53C332}">
      <dsp:nvSpPr>
        <dsp:cNvPr id="0" name=""/>
        <dsp:cNvSpPr/>
      </dsp:nvSpPr>
      <dsp:spPr>
        <a:xfrm>
          <a:off x="1297293" y="787152"/>
          <a:ext cx="1220982" cy="1049536"/>
        </a:xfrm>
        <a:prstGeom prst="roundRect">
          <a:avLst/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47500"/>
                <a:satMod val="137000"/>
              </a:schemeClr>
            </a:gs>
            <a:gs pos="55000">
              <a:schemeClr val="accent3">
                <a:hueOff val="-4601200"/>
                <a:satOff val="-12128"/>
                <a:lumOff val="-3137"/>
                <a:alphaOff val="0"/>
                <a:shade val="69000"/>
                <a:satMod val="137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XDOC</a:t>
          </a:r>
          <a:r>
            <a:rPr lang="zh-CN" altLang="en-US" sz="2500" kern="1200" dirty="0" smtClean="0"/>
            <a:t>表单</a:t>
          </a:r>
          <a:endParaRPr lang="zh-CN" altLang="en-US" sz="2500" kern="1200" dirty="0"/>
        </a:p>
      </dsp:txBody>
      <dsp:txXfrm>
        <a:off x="1348527" y="838386"/>
        <a:ext cx="1118514" cy="947068"/>
      </dsp:txXfrm>
    </dsp:sp>
    <dsp:sp modelId="{57D82638-543E-45E1-9BF2-B41F74EA8F0D}">
      <dsp:nvSpPr>
        <dsp:cNvPr id="0" name=""/>
        <dsp:cNvSpPr/>
      </dsp:nvSpPr>
      <dsp:spPr>
        <a:xfrm>
          <a:off x="2594291" y="787152"/>
          <a:ext cx="1220982" cy="1049536"/>
        </a:xfrm>
        <a:prstGeom prst="roundRect">
          <a:avLst/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47500"/>
                <a:satMod val="137000"/>
              </a:schemeClr>
            </a:gs>
            <a:gs pos="55000">
              <a:schemeClr val="accent3">
                <a:hueOff val="-9202399"/>
                <a:satOff val="-24257"/>
                <a:lumOff val="-6275"/>
                <a:alphaOff val="0"/>
                <a:shade val="69000"/>
                <a:satMod val="137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XML</a:t>
          </a:r>
          <a:r>
            <a:rPr lang="zh-CN" altLang="en-US" sz="2500" kern="1200" dirty="0" smtClean="0"/>
            <a:t>数据</a:t>
          </a:r>
          <a:endParaRPr lang="zh-CN" altLang="en-US" sz="2500" kern="1200" dirty="0"/>
        </a:p>
      </dsp:txBody>
      <dsp:txXfrm>
        <a:off x="2645525" y="838386"/>
        <a:ext cx="1118514" cy="947068"/>
      </dsp:txXfrm>
    </dsp:sp>
    <dsp:sp modelId="{0E2093A3-D467-4ACE-8F09-091FF52E04DD}">
      <dsp:nvSpPr>
        <dsp:cNvPr id="0" name=""/>
        <dsp:cNvSpPr/>
      </dsp:nvSpPr>
      <dsp:spPr>
        <a:xfrm>
          <a:off x="3891288" y="787152"/>
          <a:ext cx="1220982" cy="1049536"/>
        </a:xfrm>
        <a:prstGeom prst="roundRect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PDF</a:t>
          </a:r>
          <a:r>
            <a:rPr lang="zh-CN" altLang="en-US" sz="2500" kern="1200" dirty="0" smtClean="0"/>
            <a:t>文档</a:t>
          </a:r>
          <a:endParaRPr lang="zh-CN" altLang="en-US" sz="2500" kern="1200" dirty="0"/>
        </a:p>
      </dsp:txBody>
      <dsp:txXfrm>
        <a:off x="3942522" y="838386"/>
        <a:ext cx="1118514" cy="9470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8D0CD-CE13-46AB-B645-BAE9C5319CEC}">
      <dsp:nvSpPr>
        <dsp:cNvPr id="0" name=""/>
        <dsp:cNvSpPr/>
      </dsp:nvSpPr>
      <dsp:spPr>
        <a:xfrm>
          <a:off x="1025" y="300595"/>
          <a:ext cx="1358800" cy="13588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模板</a:t>
          </a:r>
          <a:endParaRPr lang="zh-CN" altLang="en-US" sz="3100" kern="1200" dirty="0"/>
        </a:p>
      </dsp:txBody>
      <dsp:txXfrm>
        <a:off x="200017" y="499587"/>
        <a:ext cx="960816" cy="960816"/>
      </dsp:txXfrm>
    </dsp:sp>
    <dsp:sp modelId="{B9F54E87-96C8-4C69-98B5-A13E3124F3B7}">
      <dsp:nvSpPr>
        <dsp:cNvPr id="0" name=""/>
        <dsp:cNvSpPr/>
      </dsp:nvSpPr>
      <dsp:spPr>
        <a:xfrm>
          <a:off x="1470160" y="585943"/>
          <a:ext cx="788104" cy="788104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574623" y="887314"/>
        <a:ext cx="579178" cy="185362"/>
      </dsp:txXfrm>
    </dsp:sp>
    <dsp:sp modelId="{6C637231-9414-4381-B5A6-14E18CF866D7}">
      <dsp:nvSpPr>
        <dsp:cNvPr id="0" name=""/>
        <dsp:cNvSpPr/>
      </dsp:nvSpPr>
      <dsp:spPr>
        <a:xfrm>
          <a:off x="2368599" y="300595"/>
          <a:ext cx="1358800" cy="1358800"/>
        </a:xfrm>
        <a:prstGeom prst="ellipse">
          <a:avLst/>
        </a:prstGeom>
        <a:gradFill rotWithShape="0">
          <a:gsLst>
            <a:gs pos="0">
              <a:schemeClr val="accent3">
                <a:hueOff val="-6901799"/>
                <a:satOff val="-18192"/>
                <a:lumOff val="-4706"/>
                <a:alphaOff val="0"/>
                <a:shade val="47500"/>
                <a:satMod val="137000"/>
              </a:schemeClr>
            </a:gs>
            <a:gs pos="55000">
              <a:schemeClr val="accent3">
                <a:hueOff val="-6901799"/>
                <a:satOff val="-18192"/>
                <a:lumOff val="-4706"/>
                <a:alphaOff val="0"/>
                <a:shade val="69000"/>
                <a:satMod val="137000"/>
              </a:schemeClr>
            </a:gs>
            <a:gs pos="100000">
              <a:schemeClr val="accent3">
                <a:hueOff val="-6901799"/>
                <a:satOff val="-18192"/>
                <a:lumOff val="-47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数据</a:t>
          </a:r>
          <a:endParaRPr lang="zh-CN" altLang="en-US" sz="3100" kern="1200" dirty="0"/>
        </a:p>
      </dsp:txBody>
      <dsp:txXfrm>
        <a:off x="2567591" y="499587"/>
        <a:ext cx="960816" cy="960816"/>
      </dsp:txXfrm>
    </dsp:sp>
    <dsp:sp modelId="{F0470AC7-46A8-4ED5-B384-2AAE2A1ED8A9}">
      <dsp:nvSpPr>
        <dsp:cNvPr id="0" name=""/>
        <dsp:cNvSpPr/>
      </dsp:nvSpPr>
      <dsp:spPr>
        <a:xfrm>
          <a:off x="3837735" y="585943"/>
          <a:ext cx="788104" cy="788104"/>
        </a:xfrm>
        <a:prstGeom prst="mathEqual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700" kern="1200"/>
        </a:p>
      </dsp:txBody>
      <dsp:txXfrm>
        <a:off x="3942198" y="748292"/>
        <a:ext cx="579178" cy="463406"/>
      </dsp:txXfrm>
    </dsp:sp>
    <dsp:sp modelId="{E16246B6-2C06-473C-955E-CB84FFCF83E0}">
      <dsp:nvSpPr>
        <dsp:cNvPr id="0" name=""/>
        <dsp:cNvSpPr/>
      </dsp:nvSpPr>
      <dsp:spPr>
        <a:xfrm>
          <a:off x="4736174" y="300595"/>
          <a:ext cx="1358800" cy="1358800"/>
        </a:xfrm>
        <a:prstGeom prst="ellipse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PDF</a:t>
          </a:r>
          <a:r>
            <a:rPr lang="zh-CN" altLang="en-US" sz="3100" kern="1200" dirty="0" smtClean="0"/>
            <a:t>报告</a:t>
          </a:r>
          <a:endParaRPr lang="zh-CN" altLang="en-US" sz="3100" kern="1200" dirty="0"/>
        </a:p>
      </dsp:txBody>
      <dsp:txXfrm>
        <a:off x="4935166" y="499587"/>
        <a:ext cx="960816" cy="96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2" y="1"/>
            <a:ext cx="9143999" cy="513543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597" y="6377460"/>
            <a:ext cx="383640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9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2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5E0948-09D9-4213-BB17-3464AAAB814D}" type="datetimeFigureOut">
              <a:rPr lang="zh-CN" altLang="en-US" smtClean="0"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676716-EAD7-49ED-8870-6BF46237E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xdocin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XDOC </a:t>
            </a:r>
            <a:r>
              <a:rPr lang="zh-CN" altLang="en-US" dirty="0" smtClean="0"/>
              <a:t>智能文档平台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王慧刚</a:t>
            </a:r>
          </a:p>
        </p:txBody>
      </p:sp>
      <p:pic>
        <p:nvPicPr>
          <p:cNvPr id="1026" name="Picture 2" descr="C:\work\xdoc\x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371600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表单：智能适应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同时支持移动端和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0513"/>
            <a:ext cx="2132856" cy="37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40513"/>
            <a:ext cx="3010838" cy="20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14" y="2540513"/>
            <a:ext cx="1704975" cy="173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4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表单：数据</a:t>
            </a:r>
            <a:r>
              <a:rPr lang="zh-CN" altLang="en-US" dirty="0" smtClean="0"/>
              <a:t>重排版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数据与原始模板合并，生成新文档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2" y="2928934"/>
            <a:ext cx="4060329" cy="30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6470" y="2928934"/>
            <a:ext cx="4060330" cy="30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28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支持直接数据存储</a:t>
            </a:r>
            <a:endParaRPr lang="en-US" altLang="zh-CN" dirty="0" smtClean="0"/>
          </a:p>
          <a:p>
            <a:r>
              <a:rPr lang="zh-CN" altLang="en-US" dirty="0" smtClean="0"/>
              <a:t>数据与原表单合并输出文档</a:t>
            </a:r>
            <a:endParaRPr lang="en-US" altLang="zh-CN" dirty="0" smtClean="0"/>
          </a:p>
          <a:p>
            <a:r>
              <a:rPr lang="zh-CN" altLang="en-US" dirty="0" smtClean="0"/>
              <a:t>数据可以用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查询统计</a:t>
            </a:r>
            <a:endParaRPr lang="en-US" altLang="zh-CN" dirty="0" smtClean="0"/>
          </a:p>
          <a:p>
            <a:r>
              <a:rPr lang="zh-CN" altLang="en-US" dirty="0" smtClean="0"/>
              <a:t>为报表提供数据源</a:t>
            </a:r>
            <a:endParaRPr lang="en-US" altLang="zh-CN" dirty="0" smtClean="0"/>
          </a:p>
          <a:p>
            <a:r>
              <a:rPr lang="zh-CN" altLang="en-US" dirty="0" smtClean="0"/>
              <a:t>可以转换为</a:t>
            </a:r>
            <a:r>
              <a:rPr lang="en-US" altLang="zh-CN" dirty="0" smtClean="0"/>
              <a:t>XML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JSON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CSV</a:t>
            </a:r>
            <a:endParaRPr lang="zh-CN" altLang="en-US" dirty="0"/>
          </a:p>
        </p:txBody>
      </p:sp>
      <p:pic>
        <p:nvPicPr>
          <p:cNvPr id="2050" name="Picture 2" descr="http://dl2.iteye.com/upload/attachment/0114/4230/5deb8466-496a-3e7a-8ceb-3f3c2550bd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4"/>
            <a:ext cx="3248128" cy="20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l2.iteye.com/upload/attachment/0114/4234/b182766b-9645-3813-aaa2-92719b8428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4"/>
            <a:ext cx="3433350" cy="20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文档式报表</a:t>
            </a:r>
            <a:endParaRPr lang="en-US" altLang="zh-CN" dirty="0" smtClean="0"/>
          </a:p>
          <a:p>
            <a:r>
              <a:rPr lang="zh-CN" altLang="en-US" dirty="0" smtClean="0"/>
              <a:t>以文档为输出目标</a:t>
            </a:r>
            <a:endParaRPr lang="zh-CN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4" y="3426565"/>
            <a:ext cx="3774726" cy="23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3426565"/>
            <a:ext cx="3808901" cy="25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标注 3"/>
          <p:cNvSpPr/>
          <p:nvPr/>
        </p:nvSpPr>
        <p:spPr>
          <a:xfrm>
            <a:off x="3203848" y="4221088"/>
            <a:ext cx="2592288" cy="1008112"/>
          </a:xfrm>
          <a:prstGeom prst="rightArrowCallout">
            <a:avLst>
              <a:gd name="adj1" fmla="val 50000"/>
              <a:gd name="adj2" fmla="val 50000"/>
              <a:gd name="adj3" fmla="val 25000"/>
              <a:gd name="adj4" fmla="val 2340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数据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05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报表：现状与改进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95685"/>
              </p:ext>
            </p:extLst>
          </p:nvPr>
        </p:nvGraphicFramePr>
        <p:xfrm>
          <a:off x="899592" y="2060848"/>
          <a:ext cx="734481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920923"/>
              </p:ext>
            </p:extLst>
          </p:nvPr>
        </p:nvGraphicFramePr>
        <p:xfrm>
          <a:off x="899592" y="4293096"/>
          <a:ext cx="734481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38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报表：自动识别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直接打开</a:t>
            </a:r>
            <a:r>
              <a:rPr lang="en-US" altLang="zh-CN" dirty="0"/>
              <a:t>Word</a:t>
            </a:r>
            <a:r>
              <a:rPr lang="zh-CN" altLang="en-US" dirty="0"/>
              <a:t>文档</a:t>
            </a:r>
            <a:endParaRPr lang="en-US" altLang="zh-CN" dirty="0"/>
          </a:p>
          <a:p>
            <a:r>
              <a:rPr lang="zh-CN" altLang="en-US" dirty="0"/>
              <a:t>自动识别为</a:t>
            </a:r>
            <a:r>
              <a:rPr lang="zh-CN" altLang="en-US" dirty="0" smtClean="0"/>
              <a:t>报表</a:t>
            </a:r>
            <a:endParaRPr lang="en-US" altLang="zh-CN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3"/>
            <a:ext cx="3857624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2996953"/>
            <a:ext cx="422053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报表：数据绑定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可视化拖拽数据</a:t>
            </a:r>
            <a:r>
              <a:rPr lang="zh-CN" altLang="en-US" dirty="0" smtClean="0"/>
              <a:t>绑定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80928"/>
            <a:ext cx="6172200" cy="329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报表：展示元件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丰富的数据展示元件</a:t>
            </a:r>
            <a:endParaRPr lang="en-US" altLang="zh-CN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500308"/>
            <a:ext cx="3489535" cy="382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7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报表：</a:t>
            </a:r>
            <a:r>
              <a:rPr lang="en-US" altLang="zh-CN" dirty="0" smtClean="0"/>
              <a:t>XML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JSON</a:t>
            </a:r>
            <a:r>
              <a:rPr lang="zh-CN" altLang="en-US" dirty="0" smtClean="0"/>
              <a:t>数据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支持</a:t>
            </a:r>
            <a:r>
              <a:rPr lang="en-US" altLang="zh-CN" dirty="0"/>
              <a:t>XML</a:t>
            </a:r>
            <a:r>
              <a:rPr lang="zh-CN" altLang="en-US" dirty="0"/>
              <a:t>、</a:t>
            </a:r>
            <a:r>
              <a:rPr lang="en-US" altLang="zh-CN" dirty="0"/>
              <a:t>JSON</a:t>
            </a:r>
            <a:r>
              <a:rPr lang="zh-CN" altLang="en-US" dirty="0"/>
              <a:t>数据绑定</a:t>
            </a:r>
          </a:p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000154" cy="364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2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报表：智能适应（一）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同时支持移动端和</a:t>
            </a:r>
            <a:r>
              <a:rPr lang="en-US" altLang="zh-CN" dirty="0" smtClean="0"/>
              <a:t>PC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47" y="256145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2561455"/>
            <a:ext cx="27514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1455"/>
            <a:ext cx="2213865" cy="39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0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智能文档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843227"/>
              </p:ext>
            </p:extLst>
          </p:nvPr>
        </p:nvGraphicFramePr>
        <p:xfrm>
          <a:off x="2051720" y="1710951"/>
          <a:ext cx="4978896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1691680" y="5794515"/>
            <a:ext cx="5832648" cy="46805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用文档的形式做表单和报表，玩儿转数据！</a:t>
            </a:r>
          </a:p>
        </p:txBody>
      </p:sp>
    </p:spTree>
    <p:extLst>
      <p:ext uri="{BB962C8B-B14F-4D97-AF65-F5344CB8AC3E}">
        <p14:creationId xmlns:p14="http://schemas.microsoft.com/office/powerpoint/2010/main" val="4517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报表：智能适应（二）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同时支持移动端和</a:t>
            </a:r>
            <a:r>
              <a:rPr lang="en-US" altLang="zh-CN" dirty="0" smtClean="0"/>
              <a:t>PC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76623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76623"/>
            <a:ext cx="221234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76623"/>
            <a:ext cx="2232248" cy="39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0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</a:t>
            </a:r>
            <a:endParaRPr lang="zh-CN" altLang="en-US" dirty="0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3224256005"/>
              </p:ext>
            </p:extLst>
          </p:nvPr>
        </p:nvGraphicFramePr>
        <p:xfrm>
          <a:off x="1403648" y="3645024"/>
          <a:ext cx="60960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1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合同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72817"/>
            <a:ext cx="8280920" cy="462560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合同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文档转换为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表单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表单录入数据</a:t>
            </a:r>
            <a:endParaRPr lang="en-US" altLang="zh-CN" dirty="0" smtClean="0"/>
          </a:p>
          <a:p>
            <a:r>
              <a:rPr lang="zh-CN" altLang="en-US" dirty="0" smtClean="0"/>
              <a:t>数据查询、统计、利用</a:t>
            </a:r>
            <a:endParaRPr lang="en-US" altLang="zh-CN" dirty="0" smtClean="0"/>
          </a:p>
          <a:p>
            <a:r>
              <a:rPr lang="zh-CN" altLang="en-US" dirty="0" smtClean="0"/>
              <a:t>数据与表单合并输出文档</a:t>
            </a:r>
            <a:endParaRPr lang="en-US" altLang="zh-CN" dirty="0" smtClean="0"/>
          </a:p>
          <a:p>
            <a:r>
              <a:rPr lang="zh-CN" altLang="en-US" dirty="0" smtClean="0"/>
              <a:t>文档存档利用</a:t>
            </a:r>
            <a:endParaRPr lang="en-US" altLang="zh-CN" dirty="0" smtClean="0"/>
          </a:p>
          <a:p>
            <a:pPr lvl="0"/>
            <a:r>
              <a:rPr lang="zh-CN" altLang="en-US" dirty="0"/>
              <a:t>典型用户</a:t>
            </a:r>
          </a:p>
          <a:p>
            <a:pPr lvl="1"/>
            <a:r>
              <a:rPr lang="zh-CN" altLang="en-US" dirty="0"/>
              <a:t>华夏银行</a:t>
            </a:r>
            <a:endParaRPr lang="en-US" altLang="zh-CN" dirty="0"/>
          </a:p>
          <a:p>
            <a:pPr lvl="1"/>
            <a:r>
              <a:rPr lang="zh-CN" altLang="en-US" dirty="0"/>
              <a:t>秦皇岛房管局</a:t>
            </a:r>
            <a:endParaRPr lang="en-US" altLang="zh-CN" dirty="0"/>
          </a:p>
          <a:p>
            <a:pPr lvl="1"/>
            <a:r>
              <a:rPr lang="zh-CN" altLang="en-US" dirty="0"/>
              <a:t>邯郸房管局</a:t>
            </a:r>
          </a:p>
          <a:p>
            <a:endParaRPr lang="en-US" altLang="zh-CN" dirty="0" smtClean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79307856"/>
              </p:ext>
            </p:extLst>
          </p:nvPr>
        </p:nvGraphicFramePr>
        <p:xfrm>
          <a:off x="6156176" y="3356992"/>
          <a:ext cx="2615952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756359837"/>
              </p:ext>
            </p:extLst>
          </p:nvPr>
        </p:nvGraphicFramePr>
        <p:xfrm>
          <a:off x="3851920" y="3861048"/>
          <a:ext cx="5112568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96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Word</a:t>
            </a:r>
            <a:r>
              <a:rPr lang="zh-CN" altLang="en-US" dirty="0" smtClean="0"/>
              <a:t>文档转换为</a:t>
            </a:r>
            <a:r>
              <a:rPr lang="en-US" altLang="zh-CN" dirty="0" smtClean="0"/>
              <a:t>XDOC</a:t>
            </a:r>
            <a:r>
              <a:rPr lang="zh-CN" altLang="en-US" dirty="0" smtClean="0"/>
              <a:t>报表模板</a:t>
            </a:r>
            <a:endParaRPr lang="en-US" altLang="zh-CN" dirty="0" smtClean="0"/>
          </a:p>
          <a:p>
            <a:r>
              <a:rPr lang="zh-CN" altLang="en-US" dirty="0" smtClean="0"/>
              <a:t>客户应用传数据给</a:t>
            </a:r>
            <a:r>
              <a:rPr lang="en-US" altLang="zh-CN" dirty="0" smtClean="0"/>
              <a:t>XDOC</a:t>
            </a:r>
            <a:r>
              <a:rPr lang="zh-CN" altLang="en-US" dirty="0"/>
              <a:t>报表</a:t>
            </a:r>
            <a:r>
              <a:rPr lang="zh-CN" altLang="en-US" dirty="0" smtClean="0"/>
              <a:t>模板输出报告（</a:t>
            </a:r>
            <a:r>
              <a:rPr lang="en-US" altLang="zh-CN" dirty="0" smtClean="0"/>
              <a:t>PDF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WORD</a:t>
            </a:r>
            <a:r>
              <a:rPr lang="zh-CN" altLang="en-US" dirty="0"/>
              <a:t>等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典型用户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华夏基金</a:t>
            </a:r>
            <a:endParaRPr lang="zh-CN" altLang="en-US" dirty="0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861270870"/>
              </p:ext>
            </p:extLst>
          </p:nvPr>
        </p:nvGraphicFramePr>
        <p:xfrm>
          <a:off x="2483768" y="4437112"/>
          <a:ext cx="6096000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圆角矩形 8"/>
          <p:cNvSpPr/>
          <p:nvPr/>
        </p:nvSpPr>
        <p:spPr>
          <a:xfrm>
            <a:off x="611560" y="4725146"/>
            <a:ext cx="1008112" cy="14389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WORD</a:t>
            </a:r>
            <a:r>
              <a:rPr lang="zh-CN" altLang="en-US" sz="2000" dirty="0" smtClean="0"/>
              <a:t>文档</a:t>
            </a:r>
            <a:endParaRPr lang="zh-CN" altLang="en-US" sz="2000" dirty="0"/>
          </a:p>
        </p:txBody>
      </p:sp>
      <p:sp>
        <p:nvSpPr>
          <p:cNvPr id="10" name="燕尾形 9"/>
          <p:cNvSpPr/>
          <p:nvPr/>
        </p:nvSpPr>
        <p:spPr>
          <a:xfrm>
            <a:off x="1835696" y="5027273"/>
            <a:ext cx="432048" cy="792088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数据采集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XDOC</a:t>
            </a:r>
            <a:r>
              <a:rPr lang="zh-CN" altLang="en-US" dirty="0" smtClean="0"/>
              <a:t>设计表单</a:t>
            </a:r>
            <a:endParaRPr lang="en-US" altLang="zh-CN" dirty="0" smtClean="0"/>
          </a:p>
          <a:p>
            <a:r>
              <a:rPr lang="zh-CN" altLang="en-US" dirty="0" smtClean="0"/>
              <a:t>客户应用中嵌入</a:t>
            </a:r>
            <a:r>
              <a:rPr lang="en-US" altLang="zh-CN" dirty="0" smtClean="0"/>
              <a:t>XDOC</a:t>
            </a:r>
            <a:r>
              <a:rPr lang="zh-CN" altLang="en-US" dirty="0" smtClean="0"/>
              <a:t>表单，采集数据，保存到自己服务器</a:t>
            </a:r>
            <a:endParaRPr lang="en-US" altLang="zh-CN" dirty="0" smtClean="0"/>
          </a:p>
          <a:p>
            <a:r>
              <a:rPr lang="zh-CN" altLang="en-US" dirty="0" smtClean="0"/>
              <a:t>优势</a:t>
            </a:r>
            <a:endParaRPr lang="en-US" altLang="zh-CN" dirty="0" smtClean="0"/>
          </a:p>
          <a:p>
            <a:pPr lvl="1"/>
            <a:r>
              <a:rPr lang="zh-CN" altLang="en-US" dirty="0"/>
              <a:t>表</a:t>
            </a:r>
            <a:r>
              <a:rPr lang="zh-CN" altLang="en-US" dirty="0" smtClean="0"/>
              <a:t>单快速制作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Excel</a:t>
            </a:r>
            <a:r>
              <a:rPr lang="zh-CN" altLang="en-US" dirty="0" smtClean="0"/>
              <a:t>数据复制、粘贴</a:t>
            </a:r>
            <a:endParaRPr lang="en-US" altLang="zh-CN" dirty="0" smtClean="0"/>
          </a:p>
          <a:p>
            <a:r>
              <a:rPr lang="zh-CN" altLang="en-US" dirty="0" smtClean="0"/>
              <a:t>典型客户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北京市国资委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852937"/>
            <a:ext cx="4662661" cy="150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4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移动端阅读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客户应用调用</a:t>
            </a:r>
            <a:r>
              <a:rPr lang="en-US" altLang="zh-CN" dirty="0" smtClean="0"/>
              <a:t>XDOC</a:t>
            </a:r>
            <a:r>
              <a:rPr lang="zh-CN" altLang="en-US" dirty="0" smtClean="0"/>
              <a:t>服务将文档转换为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在线阅读</a:t>
            </a:r>
            <a:endParaRPr lang="en-US" altLang="zh-CN" dirty="0" smtClean="0"/>
          </a:p>
          <a:p>
            <a:r>
              <a:rPr lang="zh-CN" altLang="en-US" dirty="0" smtClean="0"/>
              <a:t>优势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调用简单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移动端阅读效果好</a:t>
            </a:r>
            <a:endParaRPr lang="en-US" altLang="zh-CN" dirty="0" smtClean="0"/>
          </a:p>
          <a:p>
            <a:r>
              <a:rPr lang="zh-CN" altLang="en-US" dirty="0"/>
              <a:t>典型用户</a:t>
            </a:r>
            <a:endParaRPr lang="en-US" altLang="zh-CN" dirty="0"/>
          </a:p>
          <a:p>
            <a:pPr lvl="1"/>
            <a:r>
              <a:rPr lang="zh-CN" altLang="en-US" dirty="0"/>
              <a:t>首创股份</a:t>
            </a:r>
            <a:endParaRPr lang="en-US" altLang="zh-CN" dirty="0"/>
          </a:p>
          <a:p>
            <a:pPr lvl="1"/>
            <a:r>
              <a:rPr lang="zh-CN" altLang="en-US" dirty="0"/>
              <a:t>中国人</a:t>
            </a:r>
            <a:r>
              <a:rPr lang="zh-CN" altLang="en-US" dirty="0" smtClean="0"/>
              <a:t>寿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03" y="4267539"/>
            <a:ext cx="17621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3755"/>
            <a:ext cx="19442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8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图片打标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en-US" altLang="zh-CN" dirty="0" smtClean="0"/>
              <a:t>XDOC</a:t>
            </a:r>
            <a:r>
              <a:rPr lang="zh-CN" altLang="en-US" dirty="0" smtClean="0"/>
              <a:t>对图片标注打标位置</a:t>
            </a:r>
            <a:endParaRPr lang="en-US" altLang="zh-CN" dirty="0" smtClean="0"/>
          </a:p>
          <a:p>
            <a:r>
              <a:rPr lang="zh-CN" altLang="en-US" dirty="0" smtClean="0"/>
              <a:t>传入数据，生成目标图片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236327"/>
            <a:ext cx="3697295" cy="280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25" y="3664890"/>
            <a:ext cx="3536491" cy="232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8437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8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套打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en-US" altLang="zh-CN" dirty="0" smtClean="0"/>
              <a:t>XDOC</a:t>
            </a:r>
            <a:r>
              <a:rPr lang="zh-CN" altLang="en-US" dirty="0" smtClean="0"/>
              <a:t>制作套打模板</a:t>
            </a:r>
            <a:endParaRPr lang="en-US" altLang="zh-CN" dirty="0" smtClean="0"/>
          </a:p>
          <a:p>
            <a:r>
              <a:rPr lang="zh-CN" altLang="en-US" dirty="0" smtClean="0"/>
              <a:t>传值套打</a:t>
            </a:r>
            <a:endParaRPr lang="zh-CN" altLang="en-US" dirty="0"/>
          </a:p>
        </p:txBody>
      </p:sp>
      <p:pic>
        <p:nvPicPr>
          <p:cNvPr id="2052" name="Picture 4" descr="http://dl2.iteye.com/upload/attachment/0111/3653/1607dfbd-9ad7-30ad-bdb6-4d1ea6439b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8" y="3329081"/>
            <a:ext cx="3744416" cy="21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l2.iteye.com/upload/attachment/0111/3655/1fd26168-f350-35d6-a517-fd5a7d3090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52" y="3345185"/>
            <a:ext cx="3458567" cy="21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云服务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免费</a:t>
            </a:r>
            <a:r>
              <a:rPr lang="zh-CN" altLang="en-US" dirty="0"/>
              <a:t>、</a:t>
            </a:r>
            <a:r>
              <a:rPr lang="zh-CN" altLang="en-US" dirty="0" smtClean="0"/>
              <a:t>开放，零门槛使用</a:t>
            </a:r>
            <a:endParaRPr lang="en-US" altLang="zh-CN" dirty="0" smtClean="0"/>
          </a:p>
          <a:p>
            <a:r>
              <a:rPr lang="zh-CN" altLang="en-US" dirty="0" smtClean="0"/>
              <a:t>扩充用户和影响力</a:t>
            </a:r>
            <a:endParaRPr lang="en-US" altLang="zh-CN" dirty="0" smtClean="0"/>
          </a:p>
          <a:p>
            <a:r>
              <a:rPr lang="zh-CN" altLang="en-US" dirty="0" smtClean="0"/>
              <a:t>快速了解用户新需求及问题反馈</a:t>
            </a:r>
            <a:endParaRPr lang="en-US" altLang="zh-CN" dirty="0" smtClean="0"/>
          </a:p>
          <a:p>
            <a:r>
              <a:rPr lang="zh-CN" altLang="en-US" dirty="0"/>
              <a:t>新</a:t>
            </a:r>
            <a:r>
              <a:rPr lang="zh-CN" altLang="en-US" dirty="0" smtClean="0"/>
              <a:t>版本测试，为企业版提供保障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843808" y="4437112"/>
            <a:ext cx="3816424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hlinkClick r:id="rId2"/>
              </a:rPr>
              <a:t>http://www.xdocin.com</a:t>
            </a:r>
            <a:endParaRPr lang="en-US" altLang="zh-CN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8478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XDOC</a:t>
            </a:r>
            <a:r>
              <a:rPr lang="zh-CN" altLang="en-US" dirty="0" smtClean="0"/>
              <a:t>让文档处理更简单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5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文档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775193"/>
            <a:ext cx="5122912" cy="4625609"/>
          </a:xfrm>
        </p:spPr>
        <p:txBody>
          <a:bodyPr/>
          <a:lstStyle/>
          <a:p>
            <a:r>
              <a:rPr lang="zh-CN" altLang="en-US" dirty="0" smtClean="0"/>
              <a:t>单一</a:t>
            </a:r>
            <a:r>
              <a:rPr lang="en-US" altLang="zh-CN" dirty="0" smtClean="0"/>
              <a:t>XML</a:t>
            </a:r>
            <a:r>
              <a:rPr lang="zh-CN" altLang="en-US" dirty="0" smtClean="0"/>
              <a:t>的文档格式</a:t>
            </a:r>
            <a:endParaRPr lang="en-US" altLang="zh-CN" dirty="0" smtClean="0"/>
          </a:p>
          <a:p>
            <a:r>
              <a:rPr lang="zh-CN" altLang="en-US" dirty="0" smtClean="0"/>
              <a:t>格式丰富、开放</a:t>
            </a:r>
            <a:endParaRPr lang="en-US" altLang="zh-CN" dirty="0" smtClean="0"/>
          </a:p>
          <a:p>
            <a:r>
              <a:rPr lang="zh-CN" altLang="en-US" dirty="0" smtClean="0"/>
              <a:t>一份文档可以既是报表也是表单</a:t>
            </a:r>
            <a:endParaRPr lang="en-US" altLang="zh-CN" dirty="0" smtClean="0"/>
          </a:p>
          <a:p>
            <a:r>
              <a:rPr lang="zh-CN" altLang="en-US" dirty="0" smtClean="0"/>
              <a:t>与多种文档格式进行转换</a:t>
            </a:r>
            <a:endParaRPr lang="en-US" altLang="zh-CN" dirty="0" smtClean="0"/>
          </a:p>
        </p:txBody>
      </p:sp>
      <p:sp>
        <p:nvSpPr>
          <p:cNvPr id="9" name="矩形 8"/>
          <p:cNvSpPr/>
          <p:nvPr/>
        </p:nvSpPr>
        <p:spPr>
          <a:xfrm>
            <a:off x="5796137" y="1970788"/>
            <a:ext cx="2805476" cy="6044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XDOC</a:t>
            </a:r>
            <a:r>
              <a:rPr lang="zh-CN" altLang="en-US" sz="2400" dirty="0" smtClean="0"/>
              <a:t>文档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796139" y="4753540"/>
            <a:ext cx="2815413" cy="835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pdf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docx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xls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png</a:t>
            </a:r>
            <a:r>
              <a:rPr lang="en-US" altLang="zh-CN" dirty="0"/>
              <a:t> 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96137" y="2575249"/>
            <a:ext cx="2805476" cy="35243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文字、表格、表单、报表</a:t>
            </a:r>
            <a:endParaRPr lang="zh-CN" altLang="en-US" sz="1400" dirty="0"/>
          </a:p>
        </p:txBody>
      </p:sp>
      <p:sp>
        <p:nvSpPr>
          <p:cNvPr id="12" name="上下箭头 11"/>
          <p:cNvSpPr/>
          <p:nvPr/>
        </p:nvSpPr>
        <p:spPr>
          <a:xfrm>
            <a:off x="6646310" y="2962822"/>
            <a:ext cx="1105133" cy="1764196"/>
          </a:xfrm>
          <a:prstGeom prst="upDownArrow">
            <a:avLst>
              <a:gd name="adj1" fmla="val 49411"/>
              <a:gd name="adj2" fmla="val 2203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相互转换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43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表单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文档式表单</a:t>
            </a:r>
            <a:endParaRPr lang="en-US" altLang="zh-CN" dirty="0" smtClean="0"/>
          </a:p>
          <a:p>
            <a:r>
              <a:rPr lang="zh-CN" altLang="en-US" dirty="0" smtClean="0"/>
              <a:t>界面与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文档相似</a:t>
            </a:r>
            <a:endParaRPr lang="en-US" altLang="zh-CN" dirty="0" smtClean="0"/>
          </a:p>
          <a:p>
            <a:r>
              <a:rPr lang="zh-CN" altLang="en-US" dirty="0" smtClean="0"/>
              <a:t>界面严谨，交互丰富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814118" cy="271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表单：现状</a:t>
            </a:r>
            <a:r>
              <a:rPr lang="zh-CN" altLang="en-US" dirty="0"/>
              <a:t>与改进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81686"/>
              </p:ext>
            </p:extLst>
          </p:nvPr>
        </p:nvGraphicFramePr>
        <p:xfrm>
          <a:off x="827584" y="1772816"/>
          <a:ext cx="734481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209945"/>
              </p:ext>
            </p:extLst>
          </p:nvPr>
        </p:nvGraphicFramePr>
        <p:xfrm>
          <a:off x="899592" y="4293096"/>
          <a:ext cx="734481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71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表单：自动识别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直接打开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文档</a:t>
            </a:r>
            <a:endParaRPr lang="en-US" altLang="zh-CN" dirty="0" smtClean="0"/>
          </a:p>
          <a:p>
            <a:r>
              <a:rPr lang="zh-CN" altLang="en-US" dirty="0" smtClean="0"/>
              <a:t>自动识别为表单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3"/>
            <a:ext cx="3857624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50" y="3356992"/>
            <a:ext cx="3494112" cy="24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表单：丰富</a:t>
            </a:r>
            <a:r>
              <a:rPr lang="zh-CN" altLang="en-US" dirty="0" smtClean="0"/>
              <a:t>的控件（一）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文本框</a:t>
            </a:r>
            <a:endParaRPr lang="en-US" altLang="zh-CN" dirty="0" smtClean="0"/>
          </a:p>
          <a:p>
            <a:r>
              <a:rPr lang="zh-CN" altLang="en-US" dirty="0" smtClean="0"/>
              <a:t>密码框</a:t>
            </a:r>
            <a:endParaRPr lang="en-US" altLang="zh-CN" dirty="0" smtClean="0"/>
          </a:p>
          <a:p>
            <a:r>
              <a:rPr lang="zh-CN" altLang="en-US" dirty="0" smtClean="0"/>
              <a:t>大文本</a:t>
            </a:r>
            <a:endParaRPr lang="en-US" altLang="zh-CN" dirty="0" smtClean="0"/>
          </a:p>
          <a:p>
            <a:r>
              <a:rPr lang="zh-CN" altLang="en-US" dirty="0" smtClean="0"/>
              <a:t>下拉框</a:t>
            </a:r>
            <a:endParaRPr lang="en-US" altLang="zh-CN" dirty="0" smtClean="0"/>
          </a:p>
          <a:p>
            <a:r>
              <a:rPr lang="zh-CN" altLang="en-US" dirty="0" smtClean="0"/>
              <a:t>组合框</a:t>
            </a:r>
            <a:endParaRPr lang="en-US" altLang="zh-CN" dirty="0" smtClean="0"/>
          </a:p>
          <a:p>
            <a:r>
              <a:rPr lang="zh-CN" altLang="en-US" dirty="0" smtClean="0"/>
              <a:t>列表</a:t>
            </a:r>
            <a:endParaRPr lang="en-US" altLang="zh-CN" dirty="0" smtClean="0"/>
          </a:p>
          <a:p>
            <a:r>
              <a:rPr lang="zh-CN" altLang="en-US" dirty="0" smtClean="0"/>
              <a:t>复选框</a:t>
            </a:r>
            <a:endParaRPr lang="en-US" altLang="zh-CN" dirty="0" smtClean="0"/>
          </a:p>
          <a:p>
            <a:r>
              <a:rPr lang="zh-CN" altLang="en-US" dirty="0" smtClean="0"/>
              <a:t>单选框</a:t>
            </a:r>
            <a:endParaRPr lang="en-US" altLang="zh-CN" dirty="0" smtClean="0"/>
          </a:p>
          <a:p>
            <a:r>
              <a:rPr lang="zh-CN" altLang="en-US" dirty="0" smtClean="0"/>
              <a:t>按钮</a:t>
            </a:r>
            <a:endParaRPr lang="en-US" altLang="zh-CN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357432"/>
            <a:ext cx="3276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96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表单：丰富</a:t>
            </a:r>
            <a:r>
              <a:rPr lang="zh-CN" altLang="en-US" dirty="0" smtClean="0"/>
              <a:t>的控件（二）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日期</a:t>
            </a:r>
            <a:endParaRPr lang="en-US" altLang="zh-CN" dirty="0" smtClean="0"/>
          </a:p>
          <a:p>
            <a:r>
              <a:rPr lang="zh-CN" altLang="en-US" dirty="0" smtClean="0"/>
              <a:t>时间</a:t>
            </a:r>
            <a:endParaRPr lang="en-US" altLang="zh-CN" dirty="0" smtClean="0"/>
          </a:p>
          <a:p>
            <a:r>
              <a:rPr lang="zh-CN" altLang="en-US" dirty="0" smtClean="0"/>
              <a:t>下拉树</a:t>
            </a:r>
            <a:endParaRPr lang="en-US" altLang="zh-CN" dirty="0" smtClean="0"/>
          </a:p>
          <a:p>
            <a:r>
              <a:rPr lang="zh-CN" altLang="en-US" dirty="0" smtClean="0"/>
              <a:t>列表树</a:t>
            </a:r>
            <a:endParaRPr lang="en-US" altLang="zh-CN" dirty="0" smtClean="0"/>
          </a:p>
          <a:p>
            <a:r>
              <a:rPr lang="zh-CN" altLang="en-US" dirty="0" smtClean="0"/>
              <a:t>滑块</a:t>
            </a:r>
            <a:endParaRPr lang="en-US" altLang="zh-CN" dirty="0" smtClean="0"/>
          </a:p>
          <a:p>
            <a:r>
              <a:rPr lang="zh-CN" altLang="en-US" dirty="0" smtClean="0"/>
              <a:t>微调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29565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8" y="4029061"/>
            <a:ext cx="3924300" cy="21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40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表单：丰富</a:t>
            </a:r>
            <a:r>
              <a:rPr lang="zh-CN" altLang="en-US" dirty="0" smtClean="0"/>
              <a:t>的控件（三）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颜色</a:t>
            </a:r>
            <a:endParaRPr lang="en-US" altLang="zh-CN" dirty="0" smtClean="0"/>
          </a:p>
          <a:p>
            <a:r>
              <a:rPr lang="zh-CN" altLang="en-US" dirty="0" smtClean="0"/>
              <a:t>签名</a:t>
            </a:r>
            <a:endParaRPr lang="en-US" altLang="zh-CN" dirty="0" smtClean="0"/>
          </a:p>
          <a:p>
            <a:r>
              <a:rPr lang="zh-CN" altLang="en-US" dirty="0" smtClean="0"/>
              <a:t>二维码</a:t>
            </a:r>
            <a:endParaRPr lang="en-US" altLang="zh-CN" dirty="0" smtClean="0"/>
          </a:p>
          <a:p>
            <a:r>
              <a:rPr lang="zh-CN" altLang="en-US" dirty="0" smtClean="0"/>
              <a:t>图片</a:t>
            </a:r>
            <a:endParaRPr lang="en-US" altLang="zh-CN" dirty="0" smtClean="0"/>
          </a:p>
          <a:p>
            <a:r>
              <a:rPr lang="zh-CN" altLang="en-US" dirty="0" smtClean="0"/>
              <a:t>附件</a:t>
            </a:r>
            <a:endParaRPr lang="en-US" altLang="zh-CN" dirty="0" smtClean="0"/>
          </a:p>
          <a:p>
            <a:r>
              <a:rPr lang="zh-CN" altLang="en-US" dirty="0" smtClean="0"/>
              <a:t>声音</a:t>
            </a:r>
            <a:endParaRPr lang="en-US" altLang="zh-CN" dirty="0" smtClean="0"/>
          </a:p>
          <a:p>
            <a:r>
              <a:rPr lang="zh-CN" altLang="en-US" dirty="0" smtClean="0"/>
              <a:t>视频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75191"/>
            <a:ext cx="4067186" cy="43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15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块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461</TotalTime>
  <Words>662</Words>
  <Application>Microsoft Office PowerPoint</Application>
  <PresentationFormat>全屏显示(4:3)</PresentationFormat>
  <Paragraphs>157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模块</vt:lpstr>
      <vt:lpstr>XDOC 智能文档平台</vt:lpstr>
      <vt:lpstr>智能文档</vt:lpstr>
      <vt:lpstr>文档</vt:lpstr>
      <vt:lpstr>表单</vt:lpstr>
      <vt:lpstr>表单：现状与改进</vt:lpstr>
      <vt:lpstr>表单：自动识别</vt:lpstr>
      <vt:lpstr>表单：丰富的控件（一）</vt:lpstr>
      <vt:lpstr>表单：丰富的控件（二）</vt:lpstr>
      <vt:lpstr>表单：丰富的控件（三）</vt:lpstr>
      <vt:lpstr>表单：智能适应</vt:lpstr>
      <vt:lpstr>表单：数据重排版</vt:lpstr>
      <vt:lpstr>数据</vt:lpstr>
      <vt:lpstr>报表</vt:lpstr>
      <vt:lpstr>报表：现状与改进</vt:lpstr>
      <vt:lpstr>报表：自动识别</vt:lpstr>
      <vt:lpstr>报表：数据绑定</vt:lpstr>
      <vt:lpstr>报表：展示元件</vt:lpstr>
      <vt:lpstr>报表：XML、JSON数据</vt:lpstr>
      <vt:lpstr>报表：智能适应（一）</vt:lpstr>
      <vt:lpstr>报表：智能适应（二）</vt:lpstr>
      <vt:lpstr>应用</vt:lpstr>
      <vt:lpstr>合同</vt:lpstr>
      <vt:lpstr>报告</vt:lpstr>
      <vt:lpstr>数据采集</vt:lpstr>
      <vt:lpstr>移动端阅读</vt:lpstr>
      <vt:lpstr>图片打标</vt:lpstr>
      <vt:lpstr>套打</vt:lpstr>
      <vt:lpstr>云服务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Xdoc 智能文档平台</dc:title>
  <dc:creator>sqlhub@hotmail.com</dc:creator>
  <cp:lastModifiedBy>sqlhub@hotmail.com</cp:lastModifiedBy>
  <cp:revision>105</cp:revision>
  <dcterms:created xsi:type="dcterms:W3CDTF">2016-11-12T01:29:32Z</dcterms:created>
  <dcterms:modified xsi:type="dcterms:W3CDTF">2016-11-14T13:08:20Z</dcterms:modified>
</cp:coreProperties>
</file>