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502400" cy="4597400"/>
  <p:notesSz cx="6858000" cy="9144000"/>
  <p:defaultTextStyle>
    <a:defPPr>
      <a:defRPr lang="zh-CN"/>
    </a:defPPr>
    <a:lvl1pPr marL="0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9466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38931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58396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77861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97327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916792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236257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55722" algn="l" defTabSz="6389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4" y="-403"/>
      </p:cViewPr>
      <p:guideLst>
        <p:guide orient="horz" pos="1448"/>
        <p:guide pos="20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87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F725B-6F7F-4E46-8593-7B41725F0872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BA295-0073-4B2A-85B9-4B27D3C01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11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7893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5787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3680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1574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9467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67361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95254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23148" algn="l" defTabSz="85578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eeb\Desktop\4994355_175900333311_2 (1)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024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95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25121" y="184109"/>
            <a:ext cx="5852160" cy="766234"/>
          </a:xfrm>
          <a:prstGeom prst="rect">
            <a:avLst/>
          </a:prstGeom>
        </p:spPr>
        <p:txBody>
          <a:bodyPr vert="horz" lIns="63893" tIns="31947" rIns="63893" bIns="3194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5121" y="1072727"/>
            <a:ext cx="5852160" cy="3034071"/>
          </a:xfrm>
          <a:prstGeom prst="rect">
            <a:avLst/>
          </a:prstGeom>
        </p:spPr>
        <p:txBody>
          <a:bodyPr vert="horz" lIns="63893" tIns="31947" rIns="63893" bIns="3194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25122" y="4261109"/>
            <a:ext cx="1517227" cy="244769"/>
          </a:xfrm>
          <a:prstGeom prst="rect">
            <a:avLst/>
          </a:prstGeom>
        </p:spPr>
        <p:txBody>
          <a:bodyPr vert="horz" lIns="63893" tIns="31947" rIns="63893" bIns="31947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F604-D1AE-42EC-8258-CF35E30B26CF}" type="datetimeFigureOut">
              <a:rPr lang="zh-CN" altLang="en-US" smtClean="0"/>
              <a:t>2018/6/2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21653" y="4261109"/>
            <a:ext cx="2059094" cy="244769"/>
          </a:xfrm>
          <a:prstGeom prst="rect">
            <a:avLst/>
          </a:prstGeom>
        </p:spPr>
        <p:txBody>
          <a:bodyPr vert="horz" lIns="63893" tIns="31947" rIns="63893" bIns="31947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660055" y="4261109"/>
            <a:ext cx="1517227" cy="244769"/>
          </a:xfrm>
          <a:prstGeom prst="rect">
            <a:avLst/>
          </a:prstGeom>
        </p:spPr>
        <p:txBody>
          <a:bodyPr vert="horz" lIns="63893" tIns="31947" rIns="63893" bIns="31947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11B6-6539-4934-A409-3B52F83B45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39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38931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599" indent="-239599" algn="l" defTabSz="63893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31" indent="-199666" algn="l" defTabSz="63893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98663" indent="-159733" algn="l" defTabSz="63893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18128" indent="-159733" algn="l" defTabSz="638931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7594" indent="-159733" algn="l" defTabSz="638931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7059" indent="-159733" algn="l" defTabSz="63893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76524" indent="-159733" algn="l" defTabSz="63893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5989" indent="-159733" algn="l" defTabSz="63893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15455" indent="-159733" algn="l" defTabSz="63893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9466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8931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8396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77861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97327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6792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36257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55722" algn="l" defTabSz="63893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4936" y="1506612"/>
            <a:ext cx="4752528" cy="2520280"/>
          </a:xfrm>
          <a:prstGeom prst="rect">
            <a:avLst/>
          </a:prstGeom>
          <a:noFill/>
        </p:spPr>
        <p:txBody>
          <a:bodyPr wrap="square" lIns="85579" tIns="42789" rIns="85579" bIns="42789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900" b="1" dirty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1900" b="1" dirty="0">
                <a:latin typeface="华文中宋" pitchFamily="2" charset="-122"/>
                <a:ea typeface="华文中宋" pitchFamily="2" charset="-122"/>
              </a:rPr>
              <a:t>姓名</a:t>
            </a:r>
            <a:r>
              <a:rPr lang="en-US" altLang="zh-CN" sz="1900" b="1" dirty="0">
                <a:latin typeface="华文中宋" pitchFamily="2" charset="-122"/>
                <a:ea typeface="华文中宋" pitchFamily="2" charset="-122"/>
              </a:rPr>
              <a:t>}</a:t>
            </a:r>
            <a:r>
              <a:rPr lang="zh-CN" altLang="en-US" sz="1900" b="1" dirty="0">
                <a:latin typeface="华文中宋" pitchFamily="2" charset="-122"/>
                <a:ea typeface="华文中宋" pitchFamily="2" charset="-122"/>
              </a:rPr>
              <a:t>：</a:t>
            </a:r>
            <a:endParaRPr lang="en-US" altLang="zh-CN" sz="1900" b="1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华文中宋" pitchFamily="2" charset="-122"/>
                <a:ea typeface="华文中宋" pitchFamily="2" charset="-122"/>
              </a:rPr>
              <a:t>      ${</a:t>
            </a:r>
            <a:r>
              <a:rPr lang="zh-CN" altLang="en-US" sz="1500" dirty="0">
                <a:latin typeface="华文中宋" pitchFamily="2" charset="-122"/>
                <a:ea typeface="华文中宋" pitchFamily="2" charset="-122"/>
              </a:rPr>
              <a:t>活动</a:t>
            </a:r>
            <a:r>
              <a:rPr lang="en-US" altLang="zh-CN" sz="1500" dirty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ctr">
              <a:lnSpc>
                <a:spcPct val="120000"/>
              </a:lnSpc>
            </a:pPr>
            <a:r>
              <a:rPr lang="en-US" altLang="zh-CN" sz="3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3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称号</a:t>
            </a:r>
            <a:r>
              <a:rPr lang="en-US" altLang="zh-CN" sz="3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>
              <a:lnSpc>
                <a:spcPct val="120000"/>
              </a:lnSpc>
            </a:pPr>
            <a:r>
              <a:rPr lang="en-US" altLang="zh-CN" sz="1500" dirty="0">
                <a:latin typeface="华文中宋" pitchFamily="2" charset="-122"/>
                <a:ea typeface="华文中宋" pitchFamily="2" charset="-122"/>
              </a:rPr>
              <a:t>      ${</a:t>
            </a:r>
            <a:r>
              <a:rPr lang="zh-CN" altLang="en-US" sz="1500" dirty="0">
                <a:latin typeface="华文中宋" pitchFamily="2" charset="-122"/>
                <a:ea typeface="华文中宋" pitchFamily="2" charset="-122"/>
              </a:rPr>
              <a:t>鼓励</a:t>
            </a:r>
            <a:r>
              <a:rPr lang="en-US" altLang="zh-CN" sz="1500" dirty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1100" dirty="0">
                <a:latin typeface="华文中宋" pitchFamily="2" charset="-122"/>
                <a:ea typeface="华文中宋" pitchFamily="2" charset="-122"/>
              </a:rPr>
              <a:t>单位</a:t>
            </a:r>
            <a:r>
              <a:rPr lang="en-US" altLang="zh-CN" sz="1100" dirty="0">
                <a:latin typeface="华文中宋" pitchFamily="2" charset="-122"/>
                <a:ea typeface="华文中宋" pitchFamily="2" charset="-122"/>
              </a:rPr>
              <a:t>}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>
                <a:latin typeface="华文中宋" pitchFamily="2" charset="-122"/>
                <a:ea typeface="华文中宋" pitchFamily="2" charset="-122"/>
              </a:rPr>
              <a:t>${</a:t>
            </a:r>
            <a:r>
              <a:rPr lang="zh-CN" altLang="en-US" sz="1100" dirty="0">
                <a:latin typeface="华文中宋" pitchFamily="2" charset="-122"/>
                <a:ea typeface="华文中宋" pitchFamily="2" charset="-122"/>
              </a:rPr>
              <a:t>日期</a:t>
            </a:r>
            <a:r>
              <a:rPr lang="en-US" altLang="zh-CN" sz="1100" dirty="0">
                <a:latin typeface="华文中宋" pitchFamily="2" charset="-122"/>
                <a:ea typeface="华文中宋" pitchFamily="2" charset="-122"/>
              </a:rPr>
              <a:t>}</a:t>
            </a:r>
            <a:endParaRPr lang="zh-CN" altLang="en-US" sz="1100" dirty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3" name="图片 2" title="${印章}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336" y="2946772"/>
            <a:ext cx="1012304" cy="10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</Words>
  <Application>Microsoft Office PowerPoint</Application>
  <PresentationFormat>自定义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奖状</dc:title>
  <dc:creator>XDOC</dc:creator>
  <dc:description>{
  "姓名": "李晓明同学",
  "活动": "在本公司工作期间，态度端正、认真负责、表现优秀， 被公司授予：",
  "称号": "优秀员工",
  "鼓励": "特发此状，以资鼓励！",
  "单位": "北京晓明科技有限公司",
  "日期": "2018年6月1日",
  "印章": "http://www.xdocin.com/seal.xdoc?_format=png&amp;_transparent=true&amp;_scale=0.3&amp;用途=技术中心&amp;公司名称=北京晓明科技有限公司"
}</dc:description>
  <cp:lastModifiedBy>XDOC</cp:lastModifiedBy>
  <cp:revision>13</cp:revision>
  <dcterms:created xsi:type="dcterms:W3CDTF">2018-06-01T15:24:23Z</dcterms:created>
  <dcterms:modified xsi:type="dcterms:W3CDTF">2018-06-02T13:35:04Z</dcterms:modified>
</cp:coreProperties>
</file>